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1" r:id="rId2"/>
    <p:sldMasterId id="2147483686" r:id="rId3"/>
    <p:sldMasterId id="2147483696" r:id="rId4"/>
    <p:sldMasterId id="2147483714" r:id="rId5"/>
    <p:sldMasterId id="2147483733" r:id="rId6"/>
    <p:sldMasterId id="2147483745" r:id="rId7"/>
  </p:sldMasterIdLst>
  <p:notesMasterIdLst>
    <p:notesMasterId r:id="rId26"/>
  </p:notesMasterIdLst>
  <p:handoutMasterIdLst>
    <p:handoutMasterId r:id="rId27"/>
  </p:handoutMasterIdLst>
  <p:sldIdLst>
    <p:sldId id="1191" r:id="rId8"/>
    <p:sldId id="1235" r:id="rId9"/>
    <p:sldId id="1198" r:id="rId10"/>
    <p:sldId id="1203" r:id="rId11"/>
    <p:sldId id="1205" r:id="rId12"/>
    <p:sldId id="1236" r:id="rId13"/>
    <p:sldId id="1206" r:id="rId14"/>
    <p:sldId id="1211" r:id="rId15"/>
    <p:sldId id="1212" r:id="rId16"/>
    <p:sldId id="1213" r:id="rId17"/>
    <p:sldId id="1215" r:id="rId18"/>
    <p:sldId id="1217" r:id="rId19"/>
    <p:sldId id="1218" r:id="rId20"/>
    <p:sldId id="1219" r:id="rId21"/>
    <p:sldId id="1223" r:id="rId22"/>
    <p:sldId id="1230" r:id="rId23"/>
    <p:sldId id="1232" r:id="rId24"/>
    <p:sldId id="1234" r:id="rId25"/>
  </p:sldIdLst>
  <p:sldSz cx="9144000" cy="6858000" type="screen4x3"/>
  <p:notesSz cx="7099300" cy="1023461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PizzaDude Pointers" pitchFamily="2" charset="0"/>
        <a:ea typeface="+mn-ea"/>
        <a:cs typeface="+mn-cs"/>
      </a:defRPr>
    </a:lvl1pPr>
    <a:lvl2pPr marL="457183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PizzaDude Pointers" pitchFamily="2" charset="0"/>
        <a:ea typeface="+mn-ea"/>
        <a:cs typeface="+mn-cs"/>
      </a:defRPr>
    </a:lvl2pPr>
    <a:lvl3pPr marL="914364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PizzaDude Pointers" pitchFamily="2" charset="0"/>
        <a:ea typeface="+mn-ea"/>
        <a:cs typeface="+mn-cs"/>
      </a:defRPr>
    </a:lvl3pPr>
    <a:lvl4pPr marL="1371547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PizzaDude Pointers" pitchFamily="2" charset="0"/>
        <a:ea typeface="+mn-ea"/>
        <a:cs typeface="+mn-cs"/>
      </a:defRPr>
    </a:lvl4pPr>
    <a:lvl5pPr marL="1828729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PizzaDude Pointers" pitchFamily="2" charset="0"/>
        <a:ea typeface="+mn-ea"/>
        <a:cs typeface="+mn-cs"/>
      </a:defRPr>
    </a:lvl5pPr>
    <a:lvl6pPr marL="2285912" algn="l" defTabSz="914364" rtl="0" eaLnBrk="1" latinLnBrk="0" hangingPunct="1">
      <a:defRPr sz="2000" kern="1200">
        <a:solidFill>
          <a:schemeClr val="tx1"/>
        </a:solidFill>
        <a:latin typeface="PizzaDude Pointers" pitchFamily="2" charset="0"/>
        <a:ea typeface="+mn-ea"/>
        <a:cs typeface="+mn-cs"/>
      </a:defRPr>
    </a:lvl6pPr>
    <a:lvl7pPr marL="2743093" algn="l" defTabSz="914364" rtl="0" eaLnBrk="1" latinLnBrk="0" hangingPunct="1">
      <a:defRPr sz="2000" kern="1200">
        <a:solidFill>
          <a:schemeClr val="tx1"/>
        </a:solidFill>
        <a:latin typeface="PizzaDude Pointers" pitchFamily="2" charset="0"/>
        <a:ea typeface="+mn-ea"/>
        <a:cs typeface="+mn-cs"/>
      </a:defRPr>
    </a:lvl7pPr>
    <a:lvl8pPr marL="3200276" algn="l" defTabSz="914364" rtl="0" eaLnBrk="1" latinLnBrk="0" hangingPunct="1">
      <a:defRPr sz="2000" kern="1200">
        <a:solidFill>
          <a:schemeClr val="tx1"/>
        </a:solidFill>
        <a:latin typeface="PizzaDude Pointers" pitchFamily="2" charset="0"/>
        <a:ea typeface="+mn-ea"/>
        <a:cs typeface="+mn-cs"/>
      </a:defRPr>
    </a:lvl8pPr>
    <a:lvl9pPr marL="3657458" algn="l" defTabSz="914364" rtl="0" eaLnBrk="1" latinLnBrk="0" hangingPunct="1">
      <a:defRPr sz="2000" kern="1200">
        <a:solidFill>
          <a:schemeClr val="tx1"/>
        </a:solidFill>
        <a:latin typeface="PizzaDude Pointer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683"/>
    <a:srgbClr val="65ADAF"/>
    <a:srgbClr val="89B0FF"/>
    <a:srgbClr val="3C689E"/>
    <a:srgbClr val="339933"/>
    <a:srgbClr val="FF9933"/>
    <a:srgbClr val="467AB8"/>
    <a:srgbClr val="7F7F7F"/>
    <a:srgbClr val="6993C5"/>
    <a:srgbClr val="EE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1" autoAdjust="0"/>
    <p:restoredTop sz="93559" autoAdjust="0"/>
  </p:normalViewPr>
  <p:slideViewPr>
    <p:cSldViewPr snapToGrid="0">
      <p:cViewPr varScale="1">
        <p:scale>
          <a:sx n="61" d="100"/>
          <a:sy n="61" d="100"/>
        </p:scale>
        <p:origin x="-875" y="-76"/>
      </p:cViewPr>
      <p:guideLst>
        <p:guide orient="horz" pos="267"/>
        <p:guide orient="horz" pos="820"/>
        <p:guide orient="horz" pos="491"/>
        <p:guide pos="590"/>
        <p:guide pos="5436"/>
        <p:guide pos="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822"/>
    </p:cViewPr>
  </p:sorterViewPr>
  <p:notesViewPr>
    <p:cSldViewPr snapToGrid="0">
      <p:cViewPr varScale="1">
        <p:scale>
          <a:sx n="43" d="100"/>
          <a:sy n="43" d="100"/>
        </p:scale>
        <p:origin x="-2802" y="-102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8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4939" y="2"/>
            <a:ext cx="3075805" cy="5127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26" tIns="47263" rIns="94526" bIns="47263" numCol="1" anchor="t" anchorCtr="0" compatLnSpc="1">
            <a:prstTxWarp prst="textNoShape">
              <a:avLst/>
            </a:prstTxWarp>
          </a:bodyPr>
          <a:lstStyle>
            <a:lvl1pPr algn="l" defTabSz="945599">
              <a:defRPr sz="800" smtClean="0">
                <a:solidFill>
                  <a:srgbClr val="80808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94"/>
            <a:ext cx="3075805" cy="5127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26" tIns="47263" rIns="94526" bIns="47263" numCol="1" anchor="b" anchorCtr="0" compatLnSpc="1">
            <a:prstTxWarp prst="textNoShape">
              <a:avLst/>
            </a:prstTxWarp>
          </a:bodyPr>
          <a:lstStyle>
            <a:lvl1pPr algn="l" defTabSz="945599">
              <a:defRPr sz="800" smtClean="0">
                <a:solidFill>
                  <a:srgbClr val="80808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3960" name="Rectangle 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1894"/>
            <a:ext cx="3075804" cy="5127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26" tIns="47263" rIns="94526" bIns="47263" numCol="1" anchor="b" anchorCtr="0" compatLnSpc="1">
            <a:prstTxWarp prst="textNoShape">
              <a:avLst/>
            </a:prstTxWarp>
          </a:bodyPr>
          <a:lstStyle>
            <a:lvl1pPr defTabSz="945599">
              <a:defRPr sz="800" smtClean="0">
                <a:solidFill>
                  <a:srgbClr val="80808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3A8479F-6946-41EB-B787-D91A0AF3BF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29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5805" cy="51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t" anchorCtr="0" compatLnSpc="1">
            <a:prstTxWarp prst="textNoShape">
              <a:avLst/>
            </a:prstTxWarp>
          </a:bodyPr>
          <a:lstStyle>
            <a:lvl1pPr algn="l" defTabSz="945599">
              <a:defRPr sz="800" smtClean="0">
                <a:solidFill>
                  <a:srgbClr val="80808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496" y="2"/>
            <a:ext cx="3075804" cy="51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t" anchorCtr="0" compatLnSpc="1">
            <a:prstTxWarp prst="textNoShape">
              <a:avLst/>
            </a:prstTxWarp>
          </a:bodyPr>
          <a:lstStyle>
            <a:lvl1pPr defTabSz="945599">
              <a:defRPr sz="800" smtClean="0">
                <a:solidFill>
                  <a:srgbClr val="80808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342" y="4861773"/>
            <a:ext cx="5210618" cy="460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0"/>
            <a:endParaRPr lang="it-IT" noProof="0" smtClean="0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94"/>
            <a:ext cx="3075805" cy="51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b" anchorCtr="0" compatLnSpc="1">
            <a:prstTxWarp prst="textNoShape">
              <a:avLst/>
            </a:prstTxWarp>
          </a:bodyPr>
          <a:lstStyle>
            <a:lvl1pPr algn="l" defTabSz="945599">
              <a:defRPr sz="800" smtClean="0">
                <a:solidFill>
                  <a:srgbClr val="80808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496" y="9721894"/>
            <a:ext cx="3075804" cy="51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b" anchorCtr="0" compatLnSpc="1">
            <a:prstTxWarp prst="textNoShape">
              <a:avLst/>
            </a:prstTxWarp>
          </a:bodyPr>
          <a:lstStyle>
            <a:lvl1pPr defTabSz="945599">
              <a:defRPr sz="800" smtClean="0">
                <a:solidFill>
                  <a:srgbClr val="80808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928840C-121F-49D5-9A1E-A947887292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555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742921" indent="-28573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1142955" indent="-22859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600138" indent="-22859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2057320" indent="-22859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591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3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6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8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4021886" y="9720838"/>
            <a:ext cx="3075754" cy="5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2" tIns="49516" rIns="99032" bIns="49516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F75A097-CB20-4DD0-9A91-2D33E63091B6}" type="slidenum">
              <a:rPr lang="en-US" altLang="it-IT" sz="1300"/>
              <a:pPr algn="r" eaLnBrk="1" hangingPunct="1"/>
              <a:t>2</a:t>
            </a:fld>
            <a:endParaRPr lang="en-US" altLang="it-IT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 smtClean="0"/>
          </a:p>
          <a:p>
            <a:pPr eaLnBrk="1" hangingPunct="1"/>
            <a:endParaRPr lang="en-GB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3"/>
          <p:cNvSpPr>
            <a:spLocks noChangeArrowheads="1"/>
          </p:cNvSpPr>
          <p:nvPr userDrawn="1"/>
        </p:nvSpPr>
        <p:spPr bwMode="auto">
          <a:xfrm>
            <a:off x="0" y="6515102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it-IT" sz="800">
                <a:solidFill>
                  <a:srgbClr val="5F5F5F"/>
                </a:solidFill>
                <a:latin typeface="Verdana" pitchFamily="34" charset="0"/>
              </a:rPr>
              <a:t>Il presente documento è di supporto ad una presentazione orale. </a:t>
            </a:r>
          </a:p>
          <a:p>
            <a:pPr algn="ctr" eaLnBrk="0" hangingPunct="0">
              <a:defRPr/>
            </a:pPr>
            <a:r>
              <a:rPr lang="it-IT" sz="800">
                <a:solidFill>
                  <a:srgbClr val="5F5F5F"/>
                </a:solidFill>
                <a:latin typeface="Verdana" pitchFamily="34" charset="0"/>
              </a:rPr>
              <a:t>I contenuti potrebbero quindi non essere correttamente interpretati in assenza dei commenti orali di chi ne ha curato la stesura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814" y="-176213"/>
            <a:ext cx="5854700" cy="97948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4813" y="814389"/>
            <a:ext cx="82296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77014" y="-176212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4814" y="-176212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FAA-B038-4FBF-A9BE-FCE7835AA57B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F2B0-8FB1-4548-A99F-97489D8E5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50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FAA-B038-4FBF-A9BE-FCE7835AA57B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F2B0-8FB1-4548-A99F-97489D8E5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70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FAA-B038-4FBF-A9BE-FCE7835AA57B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F2B0-8FB1-4548-A99F-97489D8E5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32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FAA-B038-4FBF-A9BE-FCE7835AA57B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F2B0-8FB1-4548-A99F-97489D8E5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393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FAA-B038-4FBF-A9BE-FCE7835AA57B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F2B0-8FB1-4548-A99F-97489D8E5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993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FAA-B038-4FBF-A9BE-FCE7835AA57B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F2B0-8FB1-4548-A99F-97489D8E5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078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FAA-B038-4FBF-A9BE-FCE7835AA57B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F2B0-8FB1-4548-A99F-97489D8E5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97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FAA-B038-4FBF-A9BE-FCE7835AA57B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F2B0-8FB1-4548-A99F-97489D8E5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00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FAA-B038-4FBF-A9BE-FCE7835AA57B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F2B0-8FB1-4548-A99F-97489D8E5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657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FAA-B038-4FBF-A9BE-FCE7835AA57B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F2B0-8FB1-4548-A99F-97489D8E5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361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FAA-B038-4FBF-A9BE-FCE7835AA57B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F2B0-8FB1-4548-A99F-97489D8E5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724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83500" y="6496050"/>
            <a:ext cx="11620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>
              <a:defRPr/>
            </a:pPr>
            <a:endParaRPr lang="it-IT"/>
          </a:p>
        </p:txBody>
      </p:sp>
      <p:pic>
        <p:nvPicPr>
          <p:cNvPr id="4" name="Picture 5" descr="start_b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 Consid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45239"/>
            <a:ext cx="12827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 rot="251198">
            <a:off x="6194426" y="668409"/>
            <a:ext cx="1185863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spAutoFit/>
          </a:bodyPr>
          <a:lstStyle/>
          <a:p>
            <a:pPr algn="ctr"/>
            <a:r>
              <a:rPr lang="nl-BE" sz="2000" dirty="0">
                <a:solidFill>
                  <a:srgbClr val="376092"/>
                </a:solidFill>
                <a:latin typeface="Mistral" pitchFamily="66" charset="0"/>
              </a:rPr>
              <a:t>TOYOTA </a:t>
            </a:r>
            <a:r>
              <a:rPr lang="nl-BE" sz="2000" dirty="0" smtClean="0">
                <a:solidFill>
                  <a:srgbClr val="376092"/>
                </a:solidFill>
                <a:latin typeface="Mistral" pitchFamily="66" charset="0"/>
              </a:rPr>
              <a:t>ACADEMY</a:t>
            </a:r>
            <a:endParaRPr lang="nl-BE" sz="2000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83500" y="6496050"/>
            <a:ext cx="11620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>
              <a:defRPr/>
            </a:pPr>
            <a:endParaRPr lang="it-IT"/>
          </a:p>
        </p:txBody>
      </p:sp>
      <p:pic>
        <p:nvPicPr>
          <p:cNvPr id="4" name="Picture 5" descr="start_b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Logo Consid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45239"/>
            <a:ext cx="12827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 rot="251198">
            <a:off x="7818537" y="368153"/>
            <a:ext cx="1185863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spAutoFit/>
          </a:bodyPr>
          <a:lstStyle/>
          <a:p>
            <a:pPr algn="ctr"/>
            <a:r>
              <a:rPr lang="nl-BE" sz="2000" dirty="0">
                <a:solidFill>
                  <a:srgbClr val="376092"/>
                </a:solidFill>
                <a:latin typeface="Mistral" pitchFamily="66" charset="0"/>
              </a:rPr>
              <a:t>TOYOTA </a:t>
            </a:r>
            <a:r>
              <a:rPr lang="nl-BE" sz="2000" dirty="0" smtClean="0">
                <a:solidFill>
                  <a:srgbClr val="376092"/>
                </a:solidFill>
                <a:latin typeface="Mistral" pitchFamily="66" charset="0"/>
              </a:rPr>
              <a:t>ACADEMY</a:t>
            </a:r>
            <a:endParaRPr lang="nl-BE" sz="2000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art_b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 rot="251198">
            <a:off x="7818537" y="368153"/>
            <a:ext cx="1185863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spAutoFit/>
          </a:bodyPr>
          <a:lstStyle/>
          <a:p>
            <a:pPr algn="ctr"/>
            <a:r>
              <a:rPr lang="nl-BE" sz="2000" dirty="0">
                <a:solidFill>
                  <a:srgbClr val="376092"/>
                </a:solidFill>
                <a:latin typeface="Mistral" pitchFamily="66" charset="0"/>
              </a:rPr>
              <a:t>TOYOTA </a:t>
            </a:r>
            <a:r>
              <a:rPr lang="nl-BE" sz="2000" dirty="0" smtClean="0">
                <a:solidFill>
                  <a:srgbClr val="376092"/>
                </a:solidFill>
                <a:latin typeface="Mistral" pitchFamily="66" charset="0"/>
              </a:rPr>
              <a:t>ACADEMY</a:t>
            </a:r>
            <a:endParaRPr lang="nl-BE" sz="2000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art_b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 rot="251198">
            <a:off x="7818537" y="368153"/>
            <a:ext cx="1185863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spAutoFit/>
          </a:bodyPr>
          <a:lstStyle/>
          <a:p>
            <a:pPr algn="ctr"/>
            <a:r>
              <a:rPr lang="nl-BE" sz="2000" dirty="0">
                <a:solidFill>
                  <a:srgbClr val="376092"/>
                </a:solidFill>
                <a:latin typeface="Mistral" pitchFamily="66" charset="0"/>
              </a:rPr>
              <a:t>TOYOTA </a:t>
            </a:r>
            <a:r>
              <a:rPr lang="nl-BE" sz="2000" dirty="0" smtClean="0">
                <a:solidFill>
                  <a:srgbClr val="376092"/>
                </a:solidFill>
                <a:latin typeface="Mistral" pitchFamily="66" charset="0"/>
              </a:rPr>
              <a:t>ACADEMY</a:t>
            </a:r>
            <a:endParaRPr lang="nl-BE" sz="2000" dirty="0"/>
          </a:p>
        </p:txBody>
      </p:sp>
    </p:spTree>
  </p:cSld>
  <p:clrMapOvr>
    <a:masterClrMapping/>
  </p:clrMapOvr>
  <p:transition>
    <p:wheel spokes="3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tyjtydjejdd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art_b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 rot="251198">
            <a:off x="7818537" y="368153"/>
            <a:ext cx="1185863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spAutoFit/>
          </a:bodyPr>
          <a:lstStyle/>
          <a:p>
            <a:pPr algn="ctr"/>
            <a:r>
              <a:rPr lang="nl-BE" sz="2000" dirty="0">
                <a:solidFill>
                  <a:srgbClr val="376092"/>
                </a:solidFill>
                <a:latin typeface="Mistral" pitchFamily="66" charset="0"/>
              </a:rPr>
              <a:t>TOYOTA </a:t>
            </a:r>
            <a:r>
              <a:rPr lang="nl-BE" sz="2000" dirty="0" smtClean="0">
                <a:solidFill>
                  <a:srgbClr val="376092"/>
                </a:solidFill>
                <a:latin typeface="Mistral" pitchFamily="66" charset="0"/>
              </a:rPr>
              <a:t>ACADEMY</a:t>
            </a:r>
            <a:endParaRPr lang="nl-BE" sz="2000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3"/>
          <p:cNvSpPr>
            <a:spLocks noChangeArrowheads="1"/>
          </p:cNvSpPr>
          <p:nvPr userDrawn="1"/>
        </p:nvSpPr>
        <p:spPr bwMode="auto">
          <a:xfrm>
            <a:off x="0" y="6515102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it-IT" sz="800">
                <a:solidFill>
                  <a:srgbClr val="5F5F5F"/>
                </a:solidFill>
                <a:latin typeface="Verdana" pitchFamily="34" charset="0"/>
              </a:rPr>
              <a:t>Il presente documento è di supporto ad una presentazione orale. </a:t>
            </a:r>
          </a:p>
          <a:p>
            <a:pPr algn="ctr" eaLnBrk="0" hangingPunct="0">
              <a:defRPr/>
            </a:pPr>
            <a:r>
              <a:rPr lang="it-IT" sz="800">
                <a:solidFill>
                  <a:srgbClr val="5F5F5F"/>
                </a:solidFill>
                <a:latin typeface="Verdana" pitchFamily="34" charset="0"/>
              </a:rPr>
              <a:t>I contenuti potrebbero quindi non essere correttamente interpretati in assenza dei commenti orali di chi ne ha curato la stesura</a:t>
            </a:r>
          </a:p>
        </p:txBody>
      </p:sp>
      <p:pic>
        <p:nvPicPr>
          <p:cNvPr id="4" name="Picture 13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28575"/>
            <a:ext cx="918845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649414" y="4087813"/>
            <a:ext cx="5930900" cy="762000"/>
          </a:xfrm>
          <a:prstGeom prst="rect">
            <a:avLst/>
          </a:prstGeom>
        </p:spPr>
        <p:txBody>
          <a:bodyPr lIns="92072" tIns="46036" rIns="92072" bIns="46036"/>
          <a:lstStyle>
            <a:lvl1pPr algn="ctr">
              <a:lnSpc>
                <a:spcPct val="150000"/>
              </a:lnSpc>
              <a:defRPr sz="2400" i="1"/>
            </a:lvl1pPr>
          </a:lstStyle>
          <a:p>
            <a:r>
              <a:rPr lang="it-IT"/>
              <a:t>Fare clic per modificare lo stile</a:t>
            </a:r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814" y="-176213"/>
            <a:ext cx="5854700" cy="979488"/>
          </a:xfrm>
          <a:prstGeom prst="rect">
            <a:avLst/>
          </a:prstGeom>
        </p:spPr>
        <p:txBody>
          <a:bodyPr lIns="91437" tIns="45718" rIns="91437" bIns="45718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813" y="814389"/>
            <a:ext cx="8229600" cy="4525962"/>
          </a:xfrm>
          <a:prstGeom prst="rect">
            <a:avLst/>
          </a:prstGeom>
        </p:spPr>
        <p:txBody>
          <a:bodyPr lIns="91437" tIns="45718" rIns="91437" bIns="45718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_shot_video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2643199"/>
            <a:ext cx="9144000" cy="1142991"/>
          </a:xfrm>
        </p:spPr>
        <p:txBody>
          <a:bodyPr>
            <a:normAutofit/>
          </a:bodyPr>
          <a:lstStyle>
            <a:lvl1pPr algn="ctr">
              <a:buNone/>
              <a:defRPr sz="4800"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pPr lvl="0"/>
            <a:endParaRPr lang="nl-B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-31" y="3807961"/>
            <a:ext cx="9144000" cy="1142991"/>
          </a:xfrm>
        </p:spPr>
        <p:txBody>
          <a:bodyPr>
            <a:normAutofit/>
          </a:bodyPr>
          <a:lstStyle>
            <a:lvl1pPr algn="ctr">
              <a:buNone/>
              <a:defRPr sz="400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453178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7" descr="background_shot_video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56"/>
          <p:cNvCxnSpPr>
            <a:cxnSpLocks noChangeShapeType="1"/>
          </p:cNvCxnSpPr>
          <p:nvPr userDrawn="1"/>
        </p:nvCxnSpPr>
        <p:spPr bwMode="auto">
          <a:xfrm rot="16200000" flipH="1">
            <a:off x="373063" y="727075"/>
            <a:ext cx="730250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3752850" y="727075"/>
            <a:ext cx="449103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466725" y="654050"/>
            <a:ext cx="96838" cy="146050"/>
            <a:chOff x="226955" y="617498"/>
            <a:chExt cx="146050" cy="219075"/>
          </a:xfrm>
        </p:grpSpPr>
        <p:cxnSp>
          <p:nvCxnSpPr>
            <p:cNvPr id="6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" name="Straight Connector 57"/>
          <p:cNvCxnSpPr>
            <a:cxnSpLocks noChangeShapeType="1"/>
          </p:cNvCxnSpPr>
          <p:nvPr userDrawn="1"/>
        </p:nvCxnSpPr>
        <p:spPr bwMode="auto">
          <a:xfrm rot="10800000">
            <a:off x="6945314" y="873125"/>
            <a:ext cx="2198687" cy="1588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8864600" y="800101"/>
            <a:ext cx="96838" cy="146050"/>
            <a:chOff x="226955" y="617498"/>
            <a:chExt cx="146050" cy="219075"/>
          </a:xfrm>
        </p:grpSpPr>
        <p:cxnSp>
          <p:nvCxnSpPr>
            <p:cNvPr id="10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9161038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56"/>
          <p:cNvCxnSpPr>
            <a:cxnSpLocks noChangeShapeType="1"/>
          </p:cNvCxnSpPr>
          <p:nvPr userDrawn="1"/>
        </p:nvCxnSpPr>
        <p:spPr bwMode="auto">
          <a:xfrm rot="16200000" flipH="1">
            <a:off x="3622675" y="800100"/>
            <a:ext cx="730250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503238" y="800100"/>
            <a:ext cx="449103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3716338" y="727076"/>
            <a:ext cx="96837" cy="146050"/>
            <a:chOff x="226955" y="617498"/>
            <a:chExt cx="146050" cy="219075"/>
          </a:xfrm>
        </p:grpSpPr>
        <p:cxnSp>
          <p:nvCxnSpPr>
            <p:cNvPr id="10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" name="Straight Connector 57"/>
          <p:cNvCxnSpPr>
            <a:cxnSpLocks noChangeShapeType="1"/>
          </p:cNvCxnSpPr>
          <p:nvPr userDrawn="1"/>
        </p:nvCxnSpPr>
        <p:spPr bwMode="auto">
          <a:xfrm rot="10800000">
            <a:off x="6981826" y="946151"/>
            <a:ext cx="2162175" cy="1588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9"/>
          <p:cNvGrpSpPr>
            <a:grpSpLocks/>
          </p:cNvGrpSpPr>
          <p:nvPr userDrawn="1"/>
        </p:nvGrpSpPr>
        <p:grpSpPr bwMode="auto">
          <a:xfrm>
            <a:off x="8864600" y="873125"/>
            <a:ext cx="96838" cy="146050"/>
            <a:chOff x="226955" y="617498"/>
            <a:chExt cx="146050" cy="219075"/>
          </a:xfrm>
        </p:grpSpPr>
        <p:cxnSp>
          <p:nvCxnSpPr>
            <p:cNvPr id="14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5692602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56"/>
          <p:cNvCxnSpPr>
            <a:cxnSpLocks noChangeShapeType="1"/>
          </p:cNvCxnSpPr>
          <p:nvPr userDrawn="1"/>
        </p:nvCxnSpPr>
        <p:spPr bwMode="auto">
          <a:xfrm rot="16200000" flipH="1">
            <a:off x="4060825" y="800100"/>
            <a:ext cx="730250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65088" y="800100"/>
            <a:ext cx="449103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16"/>
          <p:cNvGrpSpPr>
            <a:grpSpLocks/>
          </p:cNvGrpSpPr>
          <p:nvPr userDrawn="1"/>
        </p:nvGrpSpPr>
        <p:grpSpPr bwMode="auto">
          <a:xfrm>
            <a:off x="4154488" y="727076"/>
            <a:ext cx="96837" cy="146050"/>
            <a:chOff x="226955" y="617498"/>
            <a:chExt cx="146050" cy="219075"/>
          </a:xfrm>
        </p:grpSpPr>
        <p:cxnSp>
          <p:nvCxnSpPr>
            <p:cNvPr id="10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" name="Straight Connector 57"/>
          <p:cNvCxnSpPr>
            <a:cxnSpLocks noChangeShapeType="1"/>
          </p:cNvCxnSpPr>
          <p:nvPr userDrawn="1"/>
        </p:nvCxnSpPr>
        <p:spPr bwMode="auto">
          <a:xfrm rot="10800000">
            <a:off x="6981826" y="946151"/>
            <a:ext cx="2162175" cy="1588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20"/>
          <p:cNvGrpSpPr>
            <a:grpSpLocks/>
          </p:cNvGrpSpPr>
          <p:nvPr userDrawn="1"/>
        </p:nvGrpSpPr>
        <p:grpSpPr bwMode="auto">
          <a:xfrm>
            <a:off x="8864600" y="873125"/>
            <a:ext cx="96838" cy="146050"/>
            <a:chOff x="226955" y="617498"/>
            <a:chExt cx="146050" cy="219075"/>
          </a:xfrm>
        </p:grpSpPr>
        <p:cxnSp>
          <p:nvCxnSpPr>
            <p:cNvPr id="14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6812179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56"/>
          <p:cNvCxnSpPr>
            <a:cxnSpLocks noChangeShapeType="1"/>
          </p:cNvCxnSpPr>
          <p:nvPr userDrawn="1"/>
        </p:nvCxnSpPr>
        <p:spPr bwMode="auto">
          <a:xfrm rot="16200000" flipH="1">
            <a:off x="7938" y="800100"/>
            <a:ext cx="730250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65087" y="800100"/>
            <a:ext cx="9493251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8864600" y="727076"/>
            <a:ext cx="96838" cy="146050"/>
            <a:chOff x="226956" y="398418"/>
            <a:chExt cx="146050" cy="219081"/>
          </a:xfrm>
        </p:grpSpPr>
        <p:cxnSp>
          <p:nvCxnSpPr>
            <p:cNvPr id="10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8" y="50795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9" y="507962"/>
              <a:ext cx="219074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1076081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8535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37" tIns="45718" rIns="91437" bIns="4571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sv-SE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37" tIns="45718" rIns="91437" bIns="4571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sv-SE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37" tIns="45718" rIns="91437" bIns="4571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fld id="{C610745A-29E1-45F7-BF73-C25897017846}" type="slidenum">
              <a:rPr lang="sv-SE" sz="2400">
                <a:solidFill>
                  <a:prstClr val="black"/>
                </a:solidFill>
              </a:rPr>
              <a:pPr algn="l">
                <a:defRPr/>
              </a:pPr>
              <a:t>‹N›</a:t>
            </a:fld>
            <a:endParaRPr lang="sv-SE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3424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34993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51193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295445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096445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070332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181134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207629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228561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742786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734110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_shot_video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2643199"/>
            <a:ext cx="9144000" cy="1142991"/>
          </a:xfrm>
        </p:spPr>
        <p:txBody>
          <a:bodyPr>
            <a:normAutofit/>
          </a:bodyPr>
          <a:lstStyle>
            <a:lvl1pPr algn="ctr">
              <a:buNone/>
              <a:defRPr sz="4800"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pPr lvl="0"/>
            <a:endParaRPr lang="nl-B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-31" y="3807961"/>
            <a:ext cx="9144000" cy="1142991"/>
          </a:xfrm>
        </p:spPr>
        <p:txBody>
          <a:bodyPr>
            <a:normAutofit/>
          </a:bodyPr>
          <a:lstStyle>
            <a:lvl1pPr algn="ctr">
              <a:buNone/>
              <a:defRPr sz="400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198766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7" descr="background_shot_video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56"/>
          <p:cNvCxnSpPr>
            <a:cxnSpLocks noChangeShapeType="1"/>
          </p:cNvCxnSpPr>
          <p:nvPr userDrawn="1"/>
        </p:nvCxnSpPr>
        <p:spPr bwMode="auto">
          <a:xfrm rot="16200000" flipH="1">
            <a:off x="373063" y="727075"/>
            <a:ext cx="730250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3752850" y="727075"/>
            <a:ext cx="449103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466725" y="654050"/>
            <a:ext cx="96838" cy="146050"/>
            <a:chOff x="226955" y="617498"/>
            <a:chExt cx="146050" cy="219075"/>
          </a:xfrm>
        </p:grpSpPr>
        <p:cxnSp>
          <p:nvCxnSpPr>
            <p:cNvPr id="6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" name="Straight Connector 57"/>
          <p:cNvCxnSpPr>
            <a:cxnSpLocks noChangeShapeType="1"/>
          </p:cNvCxnSpPr>
          <p:nvPr userDrawn="1"/>
        </p:nvCxnSpPr>
        <p:spPr bwMode="auto">
          <a:xfrm rot="10800000">
            <a:off x="6945314" y="873125"/>
            <a:ext cx="2198687" cy="1588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8864600" y="800101"/>
            <a:ext cx="96838" cy="146050"/>
            <a:chOff x="226955" y="617498"/>
            <a:chExt cx="146050" cy="219075"/>
          </a:xfrm>
        </p:grpSpPr>
        <p:cxnSp>
          <p:nvCxnSpPr>
            <p:cNvPr id="10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583940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56"/>
          <p:cNvCxnSpPr>
            <a:cxnSpLocks noChangeShapeType="1"/>
          </p:cNvCxnSpPr>
          <p:nvPr userDrawn="1"/>
        </p:nvCxnSpPr>
        <p:spPr bwMode="auto">
          <a:xfrm rot="16200000" flipH="1">
            <a:off x="3622675" y="800100"/>
            <a:ext cx="730250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503238" y="800100"/>
            <a:ext cx="449103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3716338" y="727076"/>
            <a:ext cx="96837" cy="146050"/>
            <a:chOff x="226955" y="617498"/>
            <a:chExt cx="146050" cy="219075"/>
          </a:xfrm>
        </p:grpSpPr>
        <p:cxnSp>
          <p:nvCxnSpPr>
            <p:cNvPr id="10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" name="Straight Connector 57"/>
          <p:cNvCxnSpPr>
            <a:cxnSpLocks noChangeShapeType="1"/>
          </p:cNvCxnSpPr>
          <p:nvPr userDrawn="1"/>
        </p:nvCxnSpPr>
        <p:spPr bwMode="auto">
          <a:xfrm rot="10800000">
            <a:off x="6981826" y="946151"/>
            <a:ext cx="2162175" cy="1588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9"/>
          <p:cNvGrpSpPr>
            <a:grpSpLocks/>
          </p:cNvGrpSpPr>
          <p:nvPr userDrawn="1"/>
        </p:nvGrpSpPr>
        <p:grpSpPr bwMode="auto">
          <a:xfrm>
            <a:off x="8864600" y="873125"/>
            <a:ext cx="96838" cy="146050"/>
            <a:chOff x="226955" y="617498"/>
            <a:chExt cx="146050" cy="219075"/>
          </a:xfrm>
        </p:grpSpPr>
        <p:cxnSp>
          <p:nvCxnSpPr>
            <p:cNvPr id="14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2792384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56"/>
          <p:cNvCxnSpPr>
            <a:cxnSpLocks noChangeShapeType="1"/>
          </p:cNvCxnSpPr>
          <p:nvPr userDrawn="1"/>
        </p:nvCxnSpPr>
        <p:spPr bwMode="auto">
          <a:xfrm rot="16200000" flipH="1">
            <a:off x="4060825" y="800100"/>
            <a:ext cx="730250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65088" y="800100"/>
            <a:ext cx="449103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16"/>
          <p:cNvGrpSpPr>
            <a:grpSpLocks/>
          </p:cNvGrpSpPr>
          <p:nvPr userDrawn="1"/>
        </p:nvGrpSpPr>
        <p:grpSpPr bwMode="auto">
          <a:xfrm>
            <a:off x="4154488" y="727076"/>
            <a:ext cx="96837" cy="146050"/>
            <a:chOff x="226955" y="617498"/>
            <a:chExt cx="146050" cy="219075"/>
          </a:xfrm>
        </p:grpSpPr>
        <p:cxnSp>
          <p:nvCxnSpPr>
            <p:cNvPr id="10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" name="Straight Connector 57"/>
          <p:cNvCxnSpPr>
            <a:cxnSpLocks noChangeShapeType="1"/>
          </p:cNvCxnSpPr>
          <p:nvPr userDrawn="1"/>
        </p:nvCxnSpPr>
        <p:spPr bwMode="auto">
          <a:xfrm rot="10800000">
            <a:off x="6981826" y="946151"/>
            <a:ext cx="2162175" cy="1588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20"/>
          <p:cNvGrpSpPr>
            <a:grpSpLocks/>
          </p:cNvGrpSpPr>
          <p:nvPr userDrawn="1"/>
        </p:nvGrpSpPr>
        <p:grpSpPr bwMode="auto">
          <a:xfrm>
            <a:off x="8864600" y="873125"/>
            <a:ext cx="96838" cy="146050"/>
            <a:chOff x="226955" y="617498"/>
            <a:chExt cx="146050" cy="219075"/>
          </a:xfrm>
        </p:grpSpPr>
        <p:cxnSp>
          <p:nvCxnSpPr>
            <p:cNvPr id="14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9603357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56"/>
          <p:cNvCxnSpPr>
            <a:cxnSpLocks noChangeShapeType="1"/>
          </p:cNvCxnSpPr>
          <p:nvPr userDrawn="1"/>
        </p:nvCxnSpPr>
        <p:spPr bwMode="auto">
          <a:xfrm rot="16200000" flipH="1">
            <a:off x="7938" y="800100"/>
            <a:ext cx="730250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65087" y="800100"/>
            <a:ext cx="9493251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8864600" y="727076"/>
            <a:ext cx="96838" cy="146050"/>
            <a:chOff x="226956" y="398418"/>
            <a:chExt cx="146050" cy="219081"/>
          </a:xfrm>
        </p:grpSpPr>
        <p:cxnSp>
          <p:nvCxnSpPr>
            <p:cNvPr id="10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8" y="50795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9" y="507962"/>
              <a:ext cx="219074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3824154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98178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3" indent="0" algn="ctr">
              <a:buNone/>
              <a:defRPr/>
            </a:lvl2pPr>
            <a:lvl3pPr marL="914364" indent="0" algn="ctr">
              <a:buNone/>
              <a:defRPr/>
            </a:lvl3pPr>
            <a:lvl4pPr marL="1371547" indent="0" algn="ctr">
              <a:buNone/>
              <a:defRPr/>
            </a:lvl4pPr>
            <a:lvl5pPr marL="1828729" indent="0" algn="ctr">
              <a:buNone/>
              <a:defRPr/>
            </a:lvl5pPr>
            <a:lvl6pPr marL="2285912" indent="0" algn="ctr">
              <a:buNone/>
              <a:defRPr/>
            </a:lvl6pPr>
            <a:lvl7pPr marL="2743093" indent="0" algn="ctr">
              <a:buNone/>
              <a:defRPr/>
            </a:lvl7pPr>
            <a:lvl8pPr marL="3200276" indent="0" algn="ctr">
              <a:buNone/>
              <a:defRPr/>
            </a:lvl8pPr>
            <a:lvl9pPr marL="365745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37" tIns="45718" rIns="91437" bIns="4571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sv-SE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37" tIns="45718" rIns="91437" bIns="4571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sv-SE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37" tIns="45718" rIns="91437" bIns="4571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fld id="{5BD2DE56-8376-4C09-AD07-8E0F1B2F2A0C}" type="slidenum">
              <a:rPr lang="sv-SE" sz="2400">
                <a:solidFill>
                  <a:prstClr val="black"/>
                </a:solidFill>
              </a:rPr>
              <a:pPr algn="l">
                <a:defRPr/>
              </a:pPr>
              <a:t>‹N›</a:t>
            </a:fld>
            <a:endParaRPr lang="sv-SE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0255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37" tIns="45718" rIns="91437" bIns="4571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sv-SE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37" tIns="45718" rIns="91437" bIns="4571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sv-SE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37" tIns="45718" rIns="91437" bIns="4571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fld id="{AF9C74FF-B4F6-4019-9844-4532054C813A}" type="slidenum">
              <a:rPr lang="sv-SE" sz="2400">
                <a:solidFill>
                  <a:prstClr val="black"/>
                </a:solidFill>
              </a:rPr>
              <a:pPr algn="l">
                <a:defRPr/>
              </a:pPr>
              <a:t>‹N›</a:t>
            </a:fld>
            <a:endParaRPr lang="sv-SE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865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359472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388856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029927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02805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793045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528407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166982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685591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824653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7" descr="background_shot_video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2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5"/>
          <p:cNvCxnSpPr>
            <a:cxnSpLocks noChangeShapeType="1"/>
          </p:cNvCxnSpPr>
          <p:nvPr userDrawn="1"/>
        </p:nvCxnSpPr>
        <p:spPr bwMode="auto">
          <a:xfrm rot="10800000">
            <a:off x="-612774" y="215900"/>
            <a:ext cx="98583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6"/>
          <p:cNvCxnSpPr>
            <a:cxnSpLocks noChangeShapeType="1"/>
          </p:cNvCxnSpPr>
          <p:nvPr userDrawn="1"/>
        </p:nvCxnSpPr>
        <p:spPr bwMode="auto">
          <a:xfrm rot="5400000">
            <a:off x="-411956" y="708819"/>
            <a:ext cx="14239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255587" y="1274763"/>
            <a:ext cx="190658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8"/>
          <p:cNvCxnSpPr>
            <a:cxnSpLocks noChangeShapeType="1"/>
          </p:cNvCxnSpPr>
          <p:nvPr userDrawn="1"/>
        </p:nvCxnSpPr>
        <p:spPr bwMode="auto">
          <a:xfrm rot="5400000">
            <a:off x="866776" y="744538"/>
            <a:ext cx="1058863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9"/>
          <p:cNvCxnSpPr>
            <a:cxnSpLocks noChangeShapeType="1"/>
          </p:cNvCxnSpPr>
          <p:nvPr userDrawn="1"/>
        </p:nvCxnSpPr>
        <p:spPr bwMode="auto">
          <a:xfrm rot="16200000" flipH="1">
            <a:off x="752951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10"/>
          <p:cNvCxnSpPr>
            <a:cxnSpLocks noChangeShapeType="1"/>
          </p:cNvCxnSpPr>
          <p:nvPr userDrawn="1"/>
        </p:nvCxnSpPr>
        <p:spPr bwMode="auto">
          <a:xfrm rot="16200000" flipH="1">
            <a:off x="7675562" y="215901"/>
            <a:ext cx="21907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452080" y="285734"/>
            <a:ext cx="6120316" cy="92868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447842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6467" y="2130319"/>
            <a:ext cx="7771069" cy="1470432"/>
          </a:xfrm>
          <a:prstGeom prst="rect">
            <a:avLst/>
          </a:prstGeom>
        </p:spPr>
        <p:txBody>
          <a:bodyPr lIns="83188" tIns="41594" rIns="83188" bIns="41594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532" y="3885499"/>
            <a:ext cx="6400939" cy="1753671"/>
          </a:xfrm>
          <a:prstGeom prst="rect">
            <a:avLst/>
          </a:prstGeom>
        </p:spPr>
        <p:txBody>
          <a:bodyPr lIns="83188" tIns="41594" rIns="83188" bIns="41594"/>
          <a:lstStyle>
            <a:lvl1pPr marL="0" indent="0" algn="ctr">
              <a:buNone/>
              <a:defRPr/>
            </a:lvl1pPr>
            <a:lvl2pPr marL="415945" indent="0" algn="ctr">
              <a:buNone/>
              <a:defRPr/>
            </a:lvl2pPr>
            <a:lvl3pPr marL="831888" indent="0" algn="ctr">
              <a:buNone/>
              <a:defRPr/>
            </a:lvl3pPr>
            <a:lvl4pPr marL="1247833" indent="0" algn="ctr">
              <a:buNone/>
              <a:defRPr/>
            </a:lvl4pPr>
            <a:lvl5pPr marL="1663778" indent="0" algn="ctr">
              <a:buNone/>
              <a:defRPr/>
            </a:lvl5pPr>
            <a:lvl6pPr marL="2079722" indent="0" algn="ctr">
              <a:buNone/>
              <a:defRPr/>
            </a:lvl6pPr>
            <a:lvl7pPr marL="2495666" indent="0" algn="ctr">
              <a:buNone/>
              <a:defRPr/>
            </a:lvl7pPr>
            <a:lvl8pPr marL="2911611" indent="0" algn="ctr">
              <a:buNone/>
              <a:defRPr/>
            </a:lvl8pPr>
            <a:lvl9pPr marL="3327554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291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11" y="274201"/>
            <a:ext cx="8230581" cy="1143503"/>
          </a:xfrm>
          <a:prstGeom prst="rect">
            <a:avLst/>
          </a:prstGeom>
        </p:spPr>
        <p:txBody>
          <a:bodyPr lIns="83188" tIns="41594" rIns="83188" bIns="41594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6711" y="1599999"/>
            <a:ext cx="8230581" cy="4525798"/>
          </a:xfrm>
          <a:prstGeom prst="rect">
            <a:avLst/>
          </a:prstGeom>
        </p:spPr>
        <p:txBody>
          <a:bodyPr lIns="83188" tIns="41594" rIns="83188" bIns="41594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0363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890" y="4406778"/>
            <a:ext cx="7772470" cy="1361958"/>
          </a:xfrm>
          <a:prstGeom prst="rect">
            <a:avLst/>
          </a:prstGeom>
        </p:spPr>
        <p:txBody>
          <a:bodyPr lIns="83188" tIns="41594" rIns="83188" bIns="41594"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890" y="2906214"/>
            <a:ext cx="7772470" cy="1500564"/>
          </a:xfrm>
          <a:prstGeom prst="rect">
            <a:avLst/>
          </a:prstGeom>
        </p:spPr>
        <p:txBody>
          <a:bodyPr lIns="83188" tIns="41594" rIns="83188" bIns="41594" anchor="b"/>
          <a:lstStyle>
            <a:lvl1pPr marL="0" indent="0">
              <a:buNone/>
              <a:defRPr sz="1800"/>
            </a:lvl1pPr>
            <a:lvl2pPr marL="415945" indent="0">
              <a:buNone/>
              <a:defRPr sz="1600"/>
            </a:lvl2pPr>
            <a:lvl3pPr marL="831888" indent="0">
              <a:buNone/>
              <a:defRPr sz="1500"/>
            </a:lvl3pPr>
            <a:lvl4pPr marL="1247833" indent="0">
              <a:buNone/>
              <a:defRPr sz="1300"/>
            </a:lvl4pPr>
            <a:lvl5pPr marL="1663778" indent="0">
              <a:buNone/>
              <a:defRPr sz="1300"/>
            </a:lvl5pPr>
            <a:lvl6pPr marL="2079722" indent="0">
              <a:buNone/>
              <a:defRPr sz="1300"/>
            </a:lvl6pPr>
            <a:lvl7pPr marL="2495666" indent="0">
              <a:buNone/>
              <a:defRPr sz="1300"/>
            </a:lvl7pPr>
            <a:lvl8pPr marL="2911611" indent="0">
              <a:buNone/>
              <a:defRPr sz="1300"/>
            </a:lvl8pPr>
            <a:lvl9pPr marL="3327554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04169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11" y="274201"/>
            <a:ext cx="8230581" cy="1143503"/>
          </a:xfrm>
          <a:prstGeom prst="rect">
            <a:avLst/>
          </a:prstGeom>
        </p:spPr>
        <p:txBody>
          <a:bodyPr lIns="83188" tIns="41594" rIns="83188" bIns="41594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6710" y="1599999"/>
            <a:ext cx="4047345" cy="4525798"/>
          </a:xfrm>
          <a:prstGeom prst="rect">
            <a:avLst/>
          </a:prstGeom>
        </p:spPr>
        <p:txBody>
          <a:bodyPr lIns="83188" tIns="41594" rIns="83188" bIns="41594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8547" y="1599999"/>
            <a:ext cx="4048745" cy="4525798"/>
          </a:xfrm>
          <a:prstGeom prst="rect">
            <a:avLst/>
          </a:prstGeom>
        </p:spPr>
        <p:txBody>
          <a:bodyPr lIns="83188" tIns="41594" rIns="83188" bIns="41594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11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11" y="274201"/>
            <a:ext cx="8230581" cy="1143503"/>
          </a:xfrm>
          <a:prstGeom prst="rect">
            <a:avLst/>
          </a:prstGeom>
        </p:spPr>
        <p:txBody>
          <a:bodyPr lIns="83188" tIns="41594" rIns="83188" bIns="41594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6711" y="1535217"/>
            <a:ext cx="4040339" cy="640300"/>
          </a:xfrm>
          <a:prstGeom prst="rect">
            <a:avLst/>
          </a:prstGeom>
        </p:spPr>
        <p:txBody>
          <a:bodyPr lIns="83188" tIns="41594" rIns="83188" bIns="41594" anchor="b"/>
          <a:lstStyle>
            <a:lvl1pPr marL="0" indent="0">
              <a:buNone/>
              <a:defRPr sz="2200" b="1"/>
            </a:lvl1pPr>
            <a:lvl2pPr marL="415945" indent="0">
              <a:buNone/>
              <a:defRPr sz="1800" b="1"/>
            </a:lvl2pPr>
            <a:lvl3pPr marL="831888" indent="0">
              <a:buNone/>
              <a:defRPr sz="1600" b="1"/>
            </a:lvl3pPr>
            <a:lvl4pPr marL="1247833" indent="0">
              <a:buNone/>
              <a:defRPr sz="1500" b="1"/>
            </a:lvl4pPr>
            <a:lvl5pPr marL="1663778" indent="0">
              <a:buNone/>
              <a:defRPr sz="1500" b="1"/>
            </a:lvl5pPr>
            <a:lvl6pPr marL="2079722" indent="0">
              <a:buNone/>
              <a:defRPr sz="1500" b="1"/>
            </a:lvl6pPr>
            <a:lvl7pPr marL="2495666" indent="0">
              <a:buNone/>
              <a:defRPr sz="1500" b="1"/>
            </a:lvl7pPr>
            <a:lvl8pPr marL="2911611" indent="0">
              <a:buNone/>
              <a:defRPr sz="1500" b="1"/>
            </a:lvl8pPr>
            <a:lvl9pPr marL="3327554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6711" y="2175517"/>
            <a:ext cx="4040339" cy="3950280"/>
          </a:xfrm>
          <a:prstGeom prst="rect">
            <a:avLst/>
          </a:prstGeom>
        </p:spPr>
        <p:txBody>
          <a:bodyPr lIns="83188" tIns="41594" rIns="83188" bIns="41594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550" y="1535217"/>
            <a:ext cx="4041741" cy="640300"/>
          </a:xfrm>
          <a:prstGeom prst="rect">
            <a:avLst/>
          </a:prstGeom>
        </p:spPr>
        <p:txBody>
          <a:bodyPr lIns="83188" tIns="41594" rIns="83188" bIns="41594" anchor="b"/>
          <a:lstStyle>
            <a:lvl1pPr marL="0" indent="0">
              <a:buNone/>
              <a:defRPr sz="2200" b="1"/>
            </a:lvl1pPr>
            <a:lvl2pPr marL="415945" indent="0">
              <a:buNone/>
              <a:defRPr sz="1800" b="1"/>
            </a:lvl2pPr>
            <a:lvl3pPr marL="831888" indent="0">
              <a:buNone/>
              <a:defRPr sz="1600" b="1"/>
            </a:lvl3pPr>
            <a:lvl4pPr marL="1247833" indent="0">
              <a:buNone/>
              <a:defRPr sz="1500" b="1"/>
            </a:lvl4pPr>
            <a:lvl5pPr marL="1663778" indent="0">
              <a:buNone/>
              <a:defRPr sz="1500" b="1"/>
            </a:lvl5pPr>
            <a:lvl6pPr marL="2079722" indent="0">
              <a:buNone/>
              <a:defRPr sz="1500" b="1"/>
            </a:lvl6pPr>
            <a:lvl7pPr marL="2495666" indent="0">
              <a:buNone/>
              <a:defRPr sz="1500" b="1"/>
            </a:lvl7pPr>
            <a:lvl8pPr marL="2911611" indent="0">
              <a:buNone/>
              <a:defRPr sz="1500" b="1"/>
            </a:lvl8pPr>
            <a:lvl9pPr marL="3327554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550" y="2175517"/>
            <a:ext cx="4041741" cy="3950280"/>
          </a:xfrm>
          <a:prstGeom prst="rect">
            <a:avLst/>
          </a:prstGeom>
        </p:spPr>
        <p:txBody>
          <a:bodyPr lIns="83188" tIns="41594" rIns="83188" bIns="41594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6310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11" y="274201"/>
            <a:ext cx="8230581" cy="1143503"/>
          </a:xfrm>
          <a:prstGeom prst="rect">
            <a:avLst/>
          </a:prstGeom>
        </p:spPr>
        <p:txBody>
          <a:bodyPr lIns="83188" tIns="41594" rIns="83188" bIns="41594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0644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2353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10" y="272693"/>
            <a:ext cx="3009240" cy="1163088"/>
          </a:xfrm>
          <a:prstGeom prst="rect">
            <a:avLst/>
          </a:prstGeom>
        </p:spPr>
        <p:txBody>
          <a:bodyPr lIns="83188" tIns="41594" rIns="83188" bIns="41594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2695"/>
            <a:ext cx="5112066" cy="5853104"/>
          </a:xfrm>
          <a:prstGeom prst="rect">
            <a:avLst/>
          </a:prstGeom>
        </p:spPr>
        <p:txBody>
          <a:bodyPr lIns="83188" tIns="41594" rIns="83188" bIns="41594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6710" y="1435783"/>
            <a:ext cx="3009240" cy="4690016"/>
          </a:xfrm>
          <a:prstGeom prst="rect">
            <a:avLst/>
          </a:prstGeom>
        </p:spPr>
        <p:txBody>
          <a:bodyPr lIns="83188" tIns="41594" rIns="83188" bIns="41594"/>
          <a:lstStyle>
            <a:lvl1pPr marL="0" indent="0">
              <a:buNone/>
              <a:defRPr sz="1300"/>
            </a:lvl1pPr>
            <a:lvl2pPr marL="415945" indent="0">
              <a:buNone/>
              <a:defRPr sz="1100"/>
            </a:lvl2pPr>
            <a:lvl3pPr marL="831888" indent="0">
              <a:buNone/>
              <a:defRPr sz="900"/>
            </a:lvl3pPr>
            <a:lvl4pPr marL="1247833" indent="0">
              <a:buNone/>
              <a:defRPr sz="800"/>
            </a:lvl4pPr>
            <a:lvl5pPr marL="1663778" indent="0">
              <a:buNone/>
              <a:defRPr sz="800"/>
            </a:lvl5pPr>
            <a:lvl6pPr marL="2079722" indent="0">
              <a:buNone/>
              <a:defRPr sz="800"/>
            </a:lvl6pPr>
            <a:lvl7pPr marL="2495666" indent="0">
              <a:buNone/>
              <a:defRPr sz="800"/>
            </a:lvl7pPr>
            <a:lvl8pPr marL="2911611" indent="0">
              <a:buNone/>
              <a:defRPr sz="800"/>
            </a:lvl8pPr>
            <a:lvl9pPr marL="3327554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19639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817" y="4799997"/>
            <a:ext cx="5487520" cy="567985"/>
          </a:xfrm>
          <a:prstGeom prst="rect">
            <a:avLst/>
          </a:prstGeom>
        </p:spPr>
        <p:txBody>
          <a:bodyPr lIns="83188" tIns="41594" rIns="83188" bIns="41594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817" y="613183"/>
            <a:ext cx="5487520" cy="4114498"/>
          </a:xfrm>
          <a:prstGeom prst="rect">
            <a:avLst/>
          </a:prstGeom>
        </p:spPr>
        <p:txBody>
          <a:bodyPr lIns="83188" tIns="41594" rIns="83188" bIns="41594"/>
          <a:lstStyle>
            <a:lvl1pPr marL="0" indent="0">
              <a:buNone/>
              <a:defRPr sz="2900"/>
            </a:lvl1pPr>
            <a:lvl2pPr marL="415945" indent="0">
              <a:buNone/>
              <a:defRPr sz="2500"/>
            </a:lvl2pPr>
            <a:lvl3pPr marL="831888" indent="0">
              <a:buNone/>
              <a:defRPr sz="2200"/>
            </a:lvl3pPr>
            <a:lvl4pPr marL="1247833" indent="0">
              <a:buNone/>
              <a:defRPr sz="1800"/>
            </a:lvl4pPr>
            <a:lvl5pPr marL="1663778" indent="0">
              <a:buNone/>
              <a:defRPr sz="1800"/>
            </a:lvl5pPr>
            <a:lvl6pPr marL="2079722" indent="0">
              <a:buNone/>
              <a:defRPr sz="1800"/>
            </a:lvl6pPr>
            <a:lvl7pPr marL="2495666" indent="0">
              <a:buNone/>
              <a:defRPr sz="1800"/>
            </a:lvl7pPr>
            <a:lvl8pPr marL="2911611" indent="0">
              <a:buNone/>
              <a:defRPr sz="1800"/>
            </a:lvl8pPr>
            <a:lvl9pPr marL="3327554" indent="0">
              <a:buNone/>
              <a:defRPr sz="18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817" y="5367984"/>
            <a:ext cx="5487520" cy="804519"/>
          </a:xfrm>
          <a:prstGeom prst="rect">
            <a:avLst/>
          </a:prstGeom>
        </p:spPr>
        <p:txBody>
          <a:bodyPr lIns="83188" tIns="41594" rIns="83188" bIns="41594"/>
          <a:lstStyle>
            <a:lvl1pPr marL="0" indent="0">
              <a:buNone/>
              <a:defRPr sz="1300"/>
            </a:lvl1pPr>
            <a:lvl2pPr marL="415945" indent="0">
              <a:buNone/>
              <a:defRPr sz="1100"/>
            </a:lvl2pPr>
            <a:lvl3pPr marL="831888" indent="0">
              <a:buNone/>
              <a:defRPr sz="900"/>
            </a:lvl3pPr>
            <a:lvl4pPr marL="1247833" indent="0">
              <a:buNone/>
              <a:defRPr sz="800"/>
            </a:lvl4pPr>
            <a:lvl5pPr marL="1663778" indent="0">
              <a:buNone/>
              <a:defRPr sz="800"/>
            </a:lvl5pPr>
            <a:lvl6pPr marL="2079722" indent="0">
              <a:buNone/>
              <a:defRPr sz="800"/>
            </a:lvl6pPr>
            <a:lvl7pPr marL="2495666" indent="0">
              <a:buNone/>
              <a:defRPr sz="800"/>
            </a:lvl7pPr>
            <a:lvl8pPr marL="2911611" indent="0">
              <a:buNone/>
              <a:defRPr sz="800"/>
            </a:lvl8pPr>
            <a:lvl9pPr marL="3327554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92874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11" y="274201"/>
            <a:ext cx="8230581" cy="1143503"/>
          </a:xfrm>
          <a:prstGeom prst="rect">
            <a:avLst/>
          </a:prstGeom>
        </p:spPr>
        <p:txBody>
          <a:bodyPr lIns="83188" tIns="41594" rIns="83188" bIns="41594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6711" y="1599999"/>
            <a:ext cx="8230581" cy="4525798"/>
          </a:xfrm>
          <a:prstGeom prst="rect">
            <a:avLst/>
          </a:prstGeom>
        </p:spPr>
        <p:txBody>
          <a:bodyPr vert="eaVert" lIns="83188" tIns="41594" rIns="83188" bIns="41594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9547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0696" y="274199"/>
            <a:ext cx="2056594" cy="5851598"/>
          </a:xfrm>
          <a:prstGeom prst="rect">
            <a:avLst/>
          </a:prstGeom>
        </p:spPr>
        <p:txBody>
          <a:bodyPr vert="eaVert" lIns="83188" tIns="41594" rIns="83188" bIns="41594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6711" y="274199"/>
            <a:ext cx="6039495" cy="5851598"/>
          </a:xfrm>
          <a:prstGeom prst="rect">
            <a:avLst/>
          </a:prstGeom>
        </p:spPr>
        <p:txBody>
          <a:bodyPr vert="eaVert" lIns="83188" tIns="41594" rIns="83188" bIns="41594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8960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6466" y="2130319"/>
            <a:ext cx="7771069" cy="1470432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531" y="3885498"/>
            <a:ext cx="6400939" cy="1753671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 algn="ctr">
              <a:buNone/>
              <a:defRPr/>
            </a:lvl1pPr>
            <a:lvl2pPr marL="415961" indent="0" algn="ctr">
              <a:buNone/>
              <a:defRPr/>
            </a:lvl2pPr>
            <a:lvl3pPr marL="831921" indent="0" algn="ctr">
              <a:buNone/>
              <a:defRPr/>
            </a:lvl3pPr>
            <a:lvl4pPr marL="1247882" indent="0" algn="ctr">
              <a:buNone/>
              <a:defRPr/>
            </a:lvl4pPr>
            <a:lvl5pPr marL="1663842" indent="0" algn="ctr">
              <a:buNone/>
              <a:defRPr/>
            </a:lvl5pPr>
            <a:lvl6pPr marL="2079803" indent="0" algn="ctr">
              <a:buNone/>
              <a:defRPr/>
            </a:lvl6pPr>
            <a:lvl7pPr marL="2495763" indent="0" algn="ctr">
              <a:buNone/>
              <a:defRPr/>
            </a:lvl7pPr>
            <a:lvl8pPr marL="2911724" indent="0" algn="ctr">
              <a:buNone/>
              <a:defRPr/>
            </a:lvl8pPr>
            <a:lvl9pPr marL="3327684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pic>
        <p:nvPicPr>
          <p:cNvPr id="4" name="Picture 5" descr="start_bg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99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art_bg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 rot="251198">
            <a:off x="7818537" y="368151"/>
            <a:ext cx="1185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000" dirty="0">
                <a:solidFill>
                  <a:srgbClr val="376092"/>
                </a:solidFill>
                <a:latin typeface="Mistral" pitchFamily="66" charset="0"/>
              </a:rPr>
              <a:t>TOYOTA </a:t>
            </a:r>
            <a:r>
              <a:rPr lang="nl-BE" sz="2000" dirty="0" smtClean="0">
                <a:solidFill>
                  <a:srgbClr val="376092"/>
                </a:solidFill>
                <a:latin typeface="Mistral" pitchFamily="66" charset="0"/>
              </a:rPr>
              <a:t>ACADEMY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85612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890" y="4406778"/>
            <a:ext cx="7772470" cy="1361958"/>
          </a:xfrm>
          <a:prstGeom prst="rect">
            <a:avLst/>
          </a:prstGeom>
        </p:spPr>
        <p:txBody>
          <a:bodyPr lIns="83192" tIns="41596" rIns="83192" bIns="41596"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890" y="2906214"/>
            <a:ext cx="7772470" cy="1500564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1800"/>
            </a:lvl1pPr>
            <a:lvl2pPr marL="415961" indent="0">
              <a:buNone/>
              <a:defRPr sz="1600"/>
            </a:lvl2pPr>
            <a:lvl3pPr marL="831921" indent="0">
              <a:buNone/>
              <a:defRPr sz="1500"/>
            </a:lvl3pPr>
            <a:lvl4pPr marL="1247882" indent="0">
              <a:buNone/>
              <a:defRPr sz="1300"/>
            </a:lvl4pPr>
            <a:lvl5pPr marL="1663842" indent="0">
              <a:buNone/>
              <a:defRPr sz="1300"/>
            </a:lvl5pPr>
            <a:lvl6pPr marL="2079803" indent="0">
              <a:buNone/>
              <a:defRPr sz="1300"/>
            </a:lvl6pPr>
            <a:lvl7pPr marL="2495763" indent="0">
              <a:buNone/>
              <a:defRPr sz="1300"/>
            </a:lvl7pPr>
            <a:lvl8pPr marL="2911724" indent="0">
              <a:buNone/>
              <a:defRPr sz="1300"/>
            </a:lvl8pPr>
            <a:lvl9pPr marL="3327684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784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6709" y="1599999"/>
            <a:ext cx="4047345" cy="4525798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8546" y="1599999"/>
            <a:ext cx="4048745" cy="4525798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5545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6710" y="1535217"/>
            <a:ext cx="4040339" cy="640300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2200" b="1"/>
            </a:lvl1pPr>
            <a:lvl2pPr marL="415961" indent="0">
              <a:buNone/>
              <a:defRPr sz="1800" b="1"/>
            </a:lvl2pPr>
            <a:lvl3pPr marL="831921" indent="0">
              <a:buNone/>
              <a:defRPr sz="1600" b="1"/>
            </a:lvl3pPr>
            <a:lvl4pPr marL="1247882" indent="0">
              <a:buNone/>
              <a:defRPr sz="1500" b="1"/>
            </a:lvl4pPr>
            <a:lvl5pPr marL="1663842" indent="0">
              <a:buNone/>
              <a:defRPr sz="1500" b="1"/>
            </a:lvl5pPr>
            <a:lvl6pPr marL="2079803" indent="0">
              <a:buNone/>
              <a:defRPr sz="1500" b="1"/>
            </a:lvl6pPr>
            <a:lvl7pPr marL="2495763" indent="0">
              <a:buNone/>
              <a:defRPr sz="1500" b="1"/>
            </a:lvl7pPr>
            <a:lvl8pPr marL="2911724" indent="0">
              <a:buNone/>
              <a:defRPr sz="1500" b="1"/>
            </a:lvl8pPr>
            <a:lvl9pPr marL="3327684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6710" y="2175517"/>
            <a:ext cx="4040339" cy="3950280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550" y="1535217"/>
            <a:ext cx="4041741" cy="640300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2200" b="1"/>
            </a:lvl1pPr>
            <a:lvl2pPr marL="415961" indent="0">
              <a:buNone/>
              <a:defRPr sz="1800" b="1"/>
            </a:lvl2pPr>
            <a:lvl3pPr marL="831921" indent="0">
              <a:buNone/>
              <a:defRPr sz="1600" b="1"/>
            </a:lvl3pPr>
            <a:lvl4pPr marL="1247882" indent="0">
              <a:buNone/>
              <a:defRPr sz="1500" b="1"/>
            </a:lvl4pPr>
            <a:lvl5pPr marL="1663842" indent="0">
              <a:buNone/>
              <a:defRPr sz="1500" b="1"/>
            </a:lvl5pPr>
            <a:lvl6pPr marL="2079803" indent="0">
              <a:buNone/>
              <a:defRPr sz="1500" b="1"/>
            </a:lvl6pPr>
            <a:lvl7pPr marL="2495763" indent="0">
              <a:buNone/>
              <a:defRPr sz="1500" b="1"/>
            </a:lvl7pPr>
            <a:lvl8pPr marL="2911724" indent="0">
              <a:buNone/>
              <a:defRPr sz="1500" b="1"/>
            </a:lvl8pPr>
            <a:lvl9pPr marL="3327684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550" y="2175517"/>
            <a:ext cx="4041741" cy="3950280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4739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 userDrawn="1"/>
        </p:nvSpPr>
        <p:spPr bwMode="auto">
          <a:xfrm rot="251198">
            <a:off x="7818702" y="368471"/>
            <a:ext cx="1185204" cy="70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BE" smtClean="0">
                <a:solidFill>
                  <a:srgbClr val="376092"/>
                </a:solidFill>
                <a:latin typeface="Mistral" pitchFamily="66" charset="0"/>
              </a:rPr>
              <a:t>TOYOTA ACADEMY</a:t>
            </a:r>
            <a:endParaRPr lang="nl-BE" smtClean="0">
              <a:solidFill>
                <a:srgbClr val="000000"/>
              </a:solidFill>
            </a:endParaRPr>
          </a:p>
        </p:txBody>
      </p:sp>
      <p:pic>
        <p:nvPicPr>
          <p:cNvPr id="2" name="Picture 5" descr="start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1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33900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43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10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10" y="272693"/>
            <a:ext cx="3009240" cy="1163088"/>
          </a:xfrm>
          <a:prstGeom prst="rect">
            <a:avLst/>
          </a:prstGeom>
        </p:spPr>
        <p:txBody>
          <a:bodyPr lIns="83192" tIns="41596" rIns="83192" bIns="41596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2694"/>
            <a:ext cx="5112066" cy="5853104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6710" y="1435782"/>
            <a:ext cx="3009240" cy="4690016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1300"/>
            </a:lvl1pPr>
            <a:lvl2pPr marL="415961" indent="0">
              <a:buNone/>
              <a:defRPr sz="1100"/>
            </a:lvl2pPr>
            <a:lvl3pPr marL="831921" indent="0">
              <a:buNone/>
              <a:defRPr sz="900"/>
            </a:lvl3pPr>
            <a:lvl4pPr marL="1247882" indent="0">
              <a:buNone/>
              <a:defRPr sz="800"/>
            </a:lvl4pPr>
            <a:lvl5pPr marL="1663842" indent="0">
              <a:buNone/>
              <a:defRPr sz="800"/>
            </a:lvl5pPr>
            <a:lvl6pPr marL="2079803" indent="0">
              <a:buNone/>
              <a:defRPr sz="800"/>
            </a:lvl6pPr>
            <a:lvl7pPr marL="2495763" indent="0">
              <a:buNone/>
              <a:defRPr sz="800"/>
            </a:lvl7pPr>
            <a:lvl8pPr marL="2911724" indent="0">
              <a:buNone/>
              <a:defRPr sz="800"/>
            </a:lvl8pPr>
            <a:lvl9pPr marL="3327684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750360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816" y="4799997"/>
            <a:ext cx="5487520" cy="567985"/>
          </a:xfrm>
          <a:prstGeom prst="rect">
            <a:avLst/>
          </a:prstGeom>
        </p:spPr>
        <p:txBody>
          <a:bodyPr lIns="83192" tIns="41596" rIns="83192" bIns="41596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816" y="613183"/>
            <a:ext cx="5487520" cy="4114498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2900"/>
            </a:lvl1pPr>
            <a:lvl2pPr marL="415961" indent="0">
              <a:buNone/>
              <a:defRPr sz="2500"/>
            </a:lvl2pPr>
            <a:lvl3pPr marL="831921" indent="0">
              <a:buNone/>
              <a:defRPr sz="2200"/>
            </a:lvl3pPr>
            <a:lvl4pPr marL="1247882" indent="0">
              <a:buNone/>
              <a:defRPr sz="1800"/>
            </a:lvl4pPr>
            <a:lvl5pPr marL="1663842" indent="0">
              <a:buNone/>
              <a:defRPr sz="1800"/>
            </a:lvl5pPr>
            <a:lvl6pPr marL="2079803" indent="0">
              <a:buNone/>
              <a:defRPr sz="1800"/>
            </a:lvl6pPr>
            <a:lvl7pPr marL="2495763" indent="0">
              <a:buNone/>
              <a:defRPr sz="1800"/>
            </a:lvl7pPr>
            <a:lvl8pPr marL="2911724" indent="0">
              <a:buNone/>
              <a:defRPr sz="1800"/>
            </a:lvl8pPr>
            <a:lvl9pPr marL="3327684" indent="0">
              <a:buNone/>
              <a:defRPr sz="18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816" y="5367983"/>
            <a:ext cx="5487520" cy="804519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1300"/>
            </a:lvl1pPr>
            <a:lvl2pPr marL="415961" indent="0">
              <a:buNone/>
              <a:defRPr sz="1100"/>
            </a:lvl2pPr>
            <a:lvl3pPr marL="831921" indent="0">
              <a:buNone/>
              <a:defRPr sz="900"/>
            </a:lvl3pPr>
            <a:lvl4pPr marL="1247882" indent="0">
              <a:buNone/>
              <a:defRPr sz="800"/>
            </a:lvl4pPr>
            <a:lvl5pPr marL="1663842" indent="0">
              <a:buNone/>
              <a:defRPr sz="800"/>
            </a:lvl5pPr>
            <a:lvl6pPr marL="2079803" indent="0">
              <a:buNone/>
              <a:defRPr sz="800"/>
            </a:lvl6pPr>
            <a:lvl7pPr marL="2495763" indent="0">
              <a:buNone/>
              <a:defRPr sz="800"/>
            </a:lvl7pPr>
            <a:lvl8pPr marL="2911724" indent="0">
              <a:buNone/>
              <a:defRPr sz="800"/>
            </a:lvl8pPr>
            <a:lvl9pPr marL="3327684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195259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6710" y="1599999"/>
            <a:ext cx="8230581" cy="45257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0471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0696" y="274199"/>
            <a:ext cx="2056594" cy="58515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6710" y="274199"/>
            <a:ext cx="6039495" cy="58515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4879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10" y="6496418"/>
            <a:ext cx="1162788" cy="2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323620" y="6149902"/>
            <a:ext cx="849676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pPr algn="l"/>
            <a:endParaRPr lang="it-IT" sz="1800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5" descr="start_b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1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 rot="251198">
            <a:off x="7818702" y="367718"/>
            <a:ext cx="1185204" cy="70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BE" smtClean="0">
                <a:solidFill>
                  <a:srgbClr val="376092"/>
                </a:solidFill>
                <a:latin typeface="Mistral" pitchFamily="66" charset="0"/>
                <a:cs typeface="Arial" pitchFamily="34" charset="0"/>
              </a:rPr>
              <a:t>TOYOTA ACADEMY</a:t>
            </a:r>
            <a:endParaRPr lang="nl-BE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824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3" indent="0">
              <a:buNone/>
              <a:defRPr sz="2800"/>
            </a:lvl2pPr>
            <a:lvl3pPr marL="914364" indent="0">
              <a:buNone/>
              <a:defRPr sz="2400"/>
            </a:lvl3pPr>
            <a:lvl4pPr marL="1371547" indent="0">
              <a:buNone/>
              <a:defRPr sz="2000"/>
            </a:lvl4pPr>
            <a:lvl5pPr marL="1828729" indent="0">
              <a:buNone/>
              <a:defRPr sz="2000"/>
            </a:lvl5pPr>
            <a:lvl6pPr marL="2285912" indent="0">
              <a:buNone/>
              <a:defRPr sz="2000"/>
            </a:lvl6pPr>
            <a:lvl7pPr marL="2743093" indent="0">
              <a:buNone/>
              <a:defRPr sz="2000"/>
            </a:lvl7pPr>
            <a:lvl8pPr marL="3200276" indent="0">
              <a:buNone/>
              <a:defRPr sz="2000"/>
            </a:lvl8pPr>
            <a:lvl9pPr marL="3657458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3" indent="0">
              <a:buNone/>
              <a:defRPr sz="1200"/>
            </a:lvl2pPr>
            <a:lvl3pPr marL="914364" indent="0">
              <a:buNone/>
              <a:defRPr sz="1000"/>
            </a:lvl3pPr>
            <a:lvl4pPr marL="1371547" indent="0">
              <a:buNone/>
              <a:defRPr sz="900"/>
            </a:lvl4pPr>
            <a:lvl5pPr marL="1828729" indent="0">
              <a:buNone/>
              <a:defRPr sz="900"/>
            </a:lvl5pPr>
            <a:lvl6pPr marL="2285912" indent="0">
              <a:buNone/>
              <a:defRPr sz="900"/>
            </a:lvl6pPr>
            <a:lvl7pPr marL="2743093" indent="0">
              <a:buNone/>
              <a:defRPr sz="900"/>
            </a:lvl7pPr>
            <a:lvl8pPr marL="3200276" indent="0">
              <a:buNone/>
              <a:defRPr sz="900"/>
            </a:lvl8pPr>
            <a:lvl9pPr marL="365745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art_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1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 rot="251198">
            <a:off x="7818702" y="368470"/>
            <a:ext cx="1185204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nl-BE" sz="2000" b="1" smtClean="0">
                <a:solidFill>
                  <a:srgbClr val="376092"/>
                </a:solidFill>
                <a:latin typeface="Mistral" pitchFamily="66" charset="0"/>
              </a:rPr>
              <a:t>TOYOTA ACADEMY</a:t>
            </a:r>
            <a:endParaRPr lang="nl-BE" sz="20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58867"/>
      </p:ext>
    </p:extLst>
  </p:cSld>
  <p:clrMapOvr>
    <a:masterClrMapping/>
  </p:clrMapOvr>
  <p:transition>
    <p:wheel spokes="3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art_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1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 rot="251198">
            <a:off x="7818702" y="368470"/>
            <a:ext cx="1185204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nl-BE" sz="2000" b="1" smtClean="0">
                <a:solidFill>
                  <a:srgbClr val="376092"/>
                </a:solidFill>
                <a:latin typeface="Mistral" pitchFamily="66" charset="0"/>
              </a:rPr>
              <a:t>TOYOTA ACADEMY</a:t>
            </a:r>
            <a:endParaRPr lang="nl-BE" sz="20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04500"/>
      </p:ext>
    </p:extLst>
  </p:cSld>
  <p:clrMapOvr>
    <a:masterClrMapping/>
  </p:clrMapOvr>
  <p:transition>
    <p:wheel spokes="3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6" name="Picture 47" descr="background_shot_video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r="10591" b="29411"/>
          <a:stretch>
            <a:fillRect/>
          </a:stretch>
        </p:blipFill>
        <p:spPr bwMode="auto">
          <a:xfrm>
            <a:off x="-36513" y="0"/>
            <a:ext cx="91805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56"/>
          <p:cNvCxnSpPr>
            <a:cxnSpLocks noChangeShapeType="1"/>
          </p:cNvCxnSpPr>
          <p:nvPr userDrawn="1"/>
        </p:nvCxnSpPr>
        <p:spPr bwMode="auto">
          <a:xfrm rot="16200000" flipH="1">
            <a:off x="3622675" y="800100"/>
            <a:ext cx="730250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57"/>
          <p:cNvCxnSpPr>
            <a:cxnSpLocks noChangeShapeType="1"/>
          </p:cNvCxnSpPr>
          <p:nvPr userDrawn="1"/>
        </p:nvCxnSpPr>
        <p:spPr bwMode="auto">
          <a:xfrm rot="10800000" flipV="1">
            <a:off x="-503238" y="800100"/>
            <a:ext cx="449103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3716338" y="727075"/>
            <a:ext cx="96837" cy="146050"/>
            <a:chOff x="226955" y="617498"/>
            <a:chExt cx="146050" cy="219075"/>
          </a:xfrm>
        </p:grpSpPr>
        <p:cxnSp>
          <p:nvCxnSpPr>
            <p:cNvPr id="10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" name="Straight Connector 57"/>
          <p:cNvCxnSpPr>
            <a:cxnSpLocks noChangeShapeType="1"/>
          </p:cNvCxnSpPr>
          <p:nvPr userDrawn="1"/>
        </p:nvCxnSpPr>
        <p:spPr bwMode="auto">
          <a:xfrm rot="10800000">
            <a:off x="6981825" y="946150"/>
            <a:ext cx="2162175" cy="1588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9"/>
          <p:cNvGrpSpPr>
            <a:grpSpLocks/>
          </p:cNvGrpSpPr>
          <p:nvPr userDrawn="1"/>
        </p:nvGrpSpPr>
        <p:grpSpPr bwMode="auto">
          <a:xfrm>
            <a:off x="8864600" y="873125"/>
            <a:ext cx="96838" cy="146050"/>
            <a:chOff x="226955" y="617498"/>
            <a:chExt cx="146050" cy="219075"/>
          </a:xfrm>
        </p:grpSpPr>
        <p:cxnSp>
          <p:nvCxnSpPr>
            <p:cNvPr id="14" name="Straight Connector 109"/>
            <p:cNvCxnSpPr>
              <a:cxnSpLocks noChangeShapeType="1"/>
            </p:cNvCxnSpPr>
            <p:nvPr userDrawn="1"/>
          </p:nvCxnSpPr>
          <p:spPr bwMode="auto">
            <a:xfrm rot="16200000" flipH="1">
              <a:off x="11741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10"/>
            <p:cNvCxnSpPr>
              <a:cxnSpLocks noChangeShapeType="1"/>
            </p:cNvCxnSpPr>
            <p:nvPr userDrawn="1"/>
          </p:nvCxnSpPr>
          <p:spPr bwMode="auto">
            <a:xfrm rot="16200000" flipH="1">
              <a:off x="263467" y="727036"/>
              <a:ext cx="219075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213111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Rectangle 91"/>
          <p:cNvSpPr>
            <a:spLocks noChangeArrowheads="1"/>
          </p:cNvSpPr>
          <p:nvPr userDrawn="1"/>
        </p:nvSpPr>
        <p:spPr bwMode="auto">
          <a:xfrm>
            <a:off x="8959275" y="2995586"/>
            <a:ext cx="184725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121" name="Rectangle 97"/>
          <p:cNvSpPr>
            <a:spLocks noChangeArrowheads="1"/>
          </p:cNvSpPr>
          <p:nvPr userDrawn="1"/>
        </p:nvSpPr>
        <p:spPr bwMode="auto">
          <a:xfrm>
            <a:off x="8486775" y="636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2" tIns="46036" rIns="92072" bIns="46036" anchor="ctr"/>
          <a:lstStyle/>
          <a:p>
            <a:pPr algn="ctr">
              <a:defRPr/>
            </a:pPr>
            <a:fld id="{7800D3FB-9AE0-4B84-835F-2DFB1130EC06}" type="slidenum">
              <a:rPr lang="it-IT" sz="900">
                <a:latin typeface="Verdana" pitchFamily="34" charset="0"/>
              </a:rPr>
              <a:pPr algn="ctr">
                <a:defRPr/>
              </a:pPr>
              <a:t>‹N›</a:t>
            </a:fld>
            <a:endParaRPr lang="it-IT" sz="900">
              <a:latin typeface="Verdana" pitchFamily="34" charset="0"/>
            </a:endParaRPr>
          </a:p>
        </p:txBody>
      </p:sp>
      <p:pic>
        <p:nvPicPr>
          <p:cNvPr id="7" name="Picture 5" descr="start_bg.jp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 rot="251198">
            <a:off x="7818537" y="368151"/>
            <a:ext cx="1185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000" dirty="0">
                <a:solidFill>
                  <a:srgbClr val="376092"/>
                </a:solidFill>
                <a:latin typeface="Mistral" pitchFamily="66" charset="0"/>
              </a:rPr>
              <a:t>TOYOTA </a:t>
            </a:r>
            <a:r>
              <a:rPr lang="nl-BE" sz="2000" dirty="0" smtClean="0">
                <a:solidFill>
                  <a:srgbClr val="376092"/>
                </a:solidFill>
                <a:latin typeface="Mistral" pitchFamily="66" charset="0"/>
              </a:rPr>
              <a:t>ACADEMY</a:t>
            </a:r>
            <a:endParaRPr lang="nl-BE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183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364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547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729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342886" indent="-3222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120000"/>
        <a:buFont typeface="Wingdings" pitchFamily="2" charset="2"/>
        <a:buChar char="•"/>
        <a:defRPr sz="2000" b="1">
          <a:solidFill>
            <a:srgbClr val="122758"/>
          </a:solidFill>
          <a:latin typeface="+mn-lt"/>
          <a:ea typeface="+mn-ea"/>
          <a:cs typeface="+mn-cs"/>
        </a:defRPr>
      </a:lvl1pPr>
      <a:lvl2pPr marL="236529" indent="-36511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–"/>
        <a:defRPr sz="2000">
          <a:solidFill>
            <a:srgbClr val="122758"/>
          </a:solidFill>
          <a:latin typeface="+mn-lt"/>
        </a:defRPr>
      </a:lvl2pPr>
      <a:lvl3pPr marL="644500" indent="-228591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000">
          <a:solidFill>
            <a:srgbClr val="122758"/>
          </a:solidFill>
          <a:latin typeface="+mn-lt"/>
        </a:defRPr>
      </a:lvl3pPr>
      <a:lvl4pPr marL="1019135" indent="-195256" algn="l" rtl="0" eaLnBrk="0" fontAlgn="base" hangingPunct="0">
        <a:spcBef>
          <a:spcPct val="20000"/>
        </a:spcBef>
        <a:spcAft>
          <a:spcPct val="0"/>
        </a:spcAft>
        <a:buClr>
          <a:srgbClr val="122758"/>
        </a:buClr>
        <a:buFont typeface="Wingdings" pitchFamily="2" charset="2"/>
        <a:buChar char="§"/>
        <a:defRPr sz="2000">
          <a:solidFill>
            <a:srgbClr val="122758"/>
          </a:solidFill>
          <a:latin typeface="+mn-lt"/>
        </a:defRPr>
      </a:lvl4pPr>
      <a:lvl5pPr marL="1430282" indent="-2317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rgbClr val="122758"/>
          </a:solidFill>
          <a:latin typeface="+mn-lt"/>
        </a:defRPr>
      </a:lvl5pPr>
      <a:lvl6pPr marL="1887465" indent="-23176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rgbClr val="122758"/>
          </a:solidFill>
          <a:latin typeface="+mn-lt"/>
        </a:defRPr>
      </a:lvl6pPr>
      <a:lvl7pPr marL="2344647" indent="-23176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rgbClr val="122758"/>
          </a:solidFill>
          <a:latin typeface="+mn-lt"/>
        </a:defRPr>
      </a:lvl7pPr>
      <a:lvl8pPr marL="2801829" indent="-23176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rgbClr val="122758"/>
          </a:solidFill>
          <a:latin typeface="+mn-lt"/>
        </a:defRPr>
      </a:lvl8pPr>
      <a:lvl9pPr marL="3259012" indent="-23176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rgbClr val="122758"/>
          </a:solidFill>
          <a:latin typeface="+mn-lt"/>
        </a:defRPr>
      </a:lvl9pPr>
    </p:bodyStyle>
    <p:otherStyle>
      <a:defPPr>
        <a:defRPr lang="it-IT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3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8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D5FAA-B038-4FBF-A9BE-FCE7835AA57B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7F2B0-8FB1-4548-A99F-97489D8E5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39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83500" y="6496050"/>
            <a:ext cx="11620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>
              <a:defRPr/>
            </a:pPr>
            <a:endParaRPr lang="it-IT"/>
          </a:p>
        </p:txBody>
      </p:sp>
      <p:pic>
        <p:nvPicPr>
          <p:cNvPr id="1028" name="Picture 9" descr="Logo Considi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8600" y="6375400"/>
            <a:ext cx="12827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7" descr="fasci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-12699"/>
            <a:ext cx="9118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1"/>
          <p:cNvSpPr>
            <a:spLocks noChangeArrowheads="1"/>
          </p:cNvSpPr>
          <p:nvPr userDrawn="1"/>
        </p:nvSpPr>
        <p:spPr bwMode="auto">
          <a:xfrm>
            <a:off x="8959275" y="2995586"/>
            <a:ext cx="184725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8" name="Rectangle 97"/>
          <p:cNvSpPr>
            <a:spLocks noChangeArrowheads="1"/>
          </p:cNvSpPr>
          <p:nvPr userDrawn="1"/>
        </p:nvSpPr>
        <p:spPr bwMode="auto">
          <a:xfrm>
            <a:off x="8486775" y="636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2" tIns="46036" rIns="92072" bIns="46036" anchor="ctr"/>
          <a:lstStyle/>
          <a:p>
            <a:pPr algn="ctr">
              <a:defRPr/>
            </a:pPr>
            <a:fld id="{7800D3FB-9AE0-4B84-835F-2DFB1130EC06}" type="slidenum">
              <a:rPr lang="it-IT" sz="900">
                <a:latin typeface="Verdana" pitchFamily="34" charset="0"/>
              </a:rPr>
              <a:pPr algn="ctr">
                <a:defRPr/>
              </a:pPr>
              <a:t>‹N›</a:t>
            </a:fld>
            <a:endParaRPr lang="it-IT" sz="90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4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2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6" indent="-3428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1" indent="-28573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5" indent="-2285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8" indent="-2285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20" indent="-2285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3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4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7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9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3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8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1030" name="Picture 5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183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364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547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729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86" indent="-3428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21" indent="-2857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55" indent="-2285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38" indent="-2285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20" indent="-2285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03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4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7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9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3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8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330200" y="6496050"/>
            <a:ext cx="8515350" cy="204788"/>
            <a:chOff x="208" y="4092"/>
            <a:chExt cx="5364" cy="129"/>
          </a:xfrm>
        </p:grpSpPr>
        <p:pic>
          <p:nvPicPr>
            <p:cNvPr id="1030" name="Picture 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092"/>
              <a:ext cx="7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Text Box 6"/>
            <p:cNvSpPr txBox="1">
              <a:spLocks noChangeArrowheads="1"/>
            </p:cNvSpPr>
            <p:nvPr/>
          </p:nvSpPr>
          <p:spPr bwMode="auto">
            <a:xfrm>
              <a:off x="208" y="4103"/>
              <a:ext cx="191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4298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GB" sz="1100" smtClean="0">
                  <a:solidFill>
                    <a:srgbClr val="000000"/>
                  </a:solidFill>
                </a:rPr>
                <a:t>TOYOTA MATERIAL HANDLING EUROPE</a:t>
              </a:r>
            </a:p>
          </p:txBody>
        </p:sp>
      </p:grp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23850" y="6149975"/>
            <a:ext cx="8496300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l"/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5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183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364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547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729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86" indent="-34288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21" indent="-28573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55" indent="-2285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38" indent="-2285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20" indent="-2285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03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4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7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9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3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8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34" y="6362332"/>
            <a:ext cx="993274" cy="18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306808" y="6412050"/>
            <a:ext cx="7178467" cy="15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048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48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4888" defTabSz="10048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08125" defTabSz="10048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09775" defTabSz="10048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6975" defTabSz="1004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4175" defTabSz="1004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1375" defTabSz="1004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8575" defTabSz="1004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>
              <a:spcBef>
                <a:spcPct val="50000"/>
              </a:spcBef>
              <a:defRPr/>
            </a:pPr>
            <a:r>
              <a:rPr lang="en-GB" altLang="ja-JP" sz="100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TOYOTA MATERIAL HANDLING ITALIA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6810" y="6219206"/>
            <a:ext cx="8524779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88" tIns="41594" rIns="83188" bIns="41594" anchor="ctr"/>
          <a:lstStyle/>
          <a:p>
            <a:pPr algn="l"/>
            <a:endParaRPr lang="it-IT" sz="18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169516" y="6549149"/>
            <a:ext cx="1603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042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042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042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042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fld id="{9B770FF0-154D-47CA-8F11-DD7AEB7E181A}" type="slidenum">
              <a:rPr lang="en-US" sz="900" smtClean="0">
                <a:solidFill>
                  <a:srgbClr val="FFFFFF"/>
                </a:solidFill>
                <a:latin typeface="Arial Unicode MS" pitchFamily="34" charset="-128"/>
              </a:rPr>
              <a:pPr algn="l">
                <a:defRPr/>
              </a:pPr>
              <a:t>‹N›</a:t>
            </a:fld>
            <a:endParaRPr lang="en-US" sz="900" smtClean="0">
              <a:solidFill>
                <a:srgbClr val="FFFFFF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61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212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4212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2pPr>
      <a:lvl3pPr algn="l" defTabSz="914212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3pPr>
      <a:lvl4pPr algn="l" defTabSz="914212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4pPr>
      <a:lvl5pPr algn="l" defTabSz="914212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5pPr>
      <a:lvl6pPr marL="415945" algn="l" defTabSz="914212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6pPr>
      <a:lvl7pPr marL="831888" algn="l" defTabSz="914212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7pPr>
      <a:lvl8pPr marL="1247833" algn="l" defTabSz="914212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8pPr>
      <a:lvl9pPr marL="1663778" algn="l" defTabSz="914212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9pPr>
    </p:titleStyle>
    <p:bodyStyle>
      <a:lvl1pPr marL="190641" indent="-190641" algn="l" defTabSz="914212" rtl="0" eaLnBrk="0" fontAlgn="base" hangingPunct="0">
        <a:lnSpc>
          <a:spcPts val="2456"/>
        </a:lnSpc>
        <a:spcBef>
          <a:spcPct val="0"/>
        </a:spcBef>
        <a:spcAft>
          <a:spcPct val="0"/>
        </a:spcAft>
        <a:buSzPct val="100000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71924" indent="-190641" algn="l" defTabSz="914212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SzPct val="100000"/>
        <a:buChar char="-"/>
        <a:defRPr sz="1800">
          <a:solidFill>
            <a:schemeClr val="tx1"/>
          </a:solidFill>
          <a:latin typeface="+mn-lt"/>
        </a:defRPr>
      </a:lvl2pPr>
      <a:lvl3pPr marL="951762" indent="-189197" algn="l" defTabSz="914212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SzPct val="100000"/>
        <a:buChar char="›"/>
        <a:defRPr>
          <a:solidFill>
            <a:schemeClr val="tx1"/>
          </a:solidFill>
          <a:latin typeface="+mn-lt"/>
        </a:defRPr>
      </a:lvl3pPr>
      <a:lvl4pPr marL="1333044" indent="-190641" algn="l" defTabSz="914212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SzPct val="100000"/>
        <a:buFont typeface="Times" pitchFamily="18" charset="0"/>
        <a:buChar char="•"/>
        <a:defRPr sz="1500">
          <a:solidFill>
            <a:schemeClr val="tx1"/>
          </a:solidFill>
          <a:latin typeface="+mn-lt"/>
        </a:defRPr>
      </a:lvl4pPr>
      <a:lvl5pPr marL="1714326" indent="-190641" algn="l" defTabSz="914212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SzPct val="100000"/>
        <a:buChar char="-"/>
        <a:defRPr sz="1500">
          <a:solidFill>
            <a:schemeClr val="tx1"/>
          </a:solidFill>
          <a:latin typeface="+mn-lt"/>
        </a:defRPr>
      </a:lvl5pPr>
      <a:lvl6pPr marL="2130271" indent="-190641" algn="l" defTabSz="914212" rtl="0" fontAlgn="base">
        <a:lnSpc>
          <a:spcPct val="125000"/>
        </a:lnSpc>
        <a:spcBef>
          <a:spcPct val="0"/>
        </a:spcBef>
        <a:spcAft>
          <a:spcPct val="50000"/>
        </a:spcAft>
        <a:buSzPct val="100000"/>
        <a:buChar char="-"/>
        <a:defRPr sz="1500">
          <a:solidFill>
            <a:schemeClr val="tx1"/>
          </a:solidFill>
          <a:latin typeface="+mn-lt"/>
        </a:defRPr>
      </a:lvl6pPr>
      <a:lvl7pPr marL="2546216" indent="-190641" algn="l" defTabSz="914212" rtl="0" fontAlgn="base">
        <a:lnSpc>
          <a:spcPct val="125000"/>
        </a:lnSpc>
        <a:spcBef>
          <a:spcPct val="0"/>
        </a:spcBef>
        <a:spcAft>
          <a:spcPct val="50000"/>
        </a:spcAft>
        <a:buSzPct val="100000"/>
        <a:buChar char="-"/>
        <a:defRPr sz="1500">
          <a:solidFill>
            <a:schemeClr val="tx1"/>
          </a:solidFill>
          <a:latin typeface="+mn-lt"/>
        </a:defRPr>
      </a:lvl7pPr>
      <a:lvl8pPr marL="2962160" indent="-190641" algn="l" defTabSz="914212" rtl="0" fontAlgn="base">
        <a:lnSpc>
          <a:spcPct val="125000"/>
        </a:lnSpc>
        <a:spcBef>
          <a:spcPct val="0"/>
        </a:spcBef>
        <a:spcAft>
          <a:spcPct val="50000"/>
        </a:spcAft>
        <a:buSzPct val="100000"/>
        <a:buChar char="-"/>
        <a:defRPr sz="1500">
          <a:solidFill>
            <a:schemeClr val="tx1"/>
          </a:solidFill>
          <a:latin typeface="+mn-lt"/>
        </a:defRPr>
      </a:lvl8pPr>
      <a:lvl9pPr marL="3378105" indent="-190641" algn="l" defTabSz="914212" rtl="0" fontAlgn="base">
        <a:lnSpc>
          <a:spcPct val="125000"/>
        </a:lnSpc>
        <a:spcBef>
          <a:spcPct val="0"/>
        </a:spcBef>
        <a:spcAft>
          <a:spcPct val="50000"/>
        </a:spcAft>
        <a:buSzPct val="100000"/>
        <a:buChar char="-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318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45" algn="l" defTabSz="8318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888" algn="l" defTabSz="8318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833" algn="l" defTabSz="8318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3778" algn="l" defTabSz="8318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9722" algn="l" defTabSz="8318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666" algn="l" defTabSz="8318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1611" algn="l" defTabSz="8318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7554" algn="l" defTabSz="8318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34" y="6362332"/>
            <a:ext cx="993274" cy="18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306808" y="6412049"/>
            <a:ext cx="7178467" cy="15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048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48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4888" defTabSz="10048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08125" defTabSz="10048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09775" defTabSz="10048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6975" defTabSz="1004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4175" defTabSz="1004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1375" defTabSz="1004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8575" defTabSz="1004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>
              <a:spcBef>
                <a:spcPct val="50000"/>
              </a:spcBef>
              <a:defRPr/>
            </a:pPr>
            <a:r>
              <a:rPr lang="en-GB" altLang="ja-JP" sz="100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TOYOTA MATERIAL HANDLING ITALIA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6809" y="6219206"/>
            <a:ext cx="8524779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92" tIns="41596" rIns="83192" bIns="41596" anchor="ctr"/>
          <a:lstStyle/>
          <a:p>
            <a:pPr algn="l"/>
            <a:endParaRPr lang="it-IT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169516" y="6549149"/>
            <a:ext cx="1603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042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042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042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042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fld id="{1E6AB600-4E2B-4672-B815-8CACE2A3FAAE}" type="slidenum">
              <a:rPr lang="en-US" sz="900" smtClean="0">
                <a:solidFill>
                  <a:srgbClr val="FFFFFF"/>
                </a:solidFill>
                <a:latin typeface="Arial Unicode MS" pitchFamily="34" charset="-128"/>
              </a:rPr>
              <a:pPr algn="l">
                <a:defRPr/>
              </a:pPr>
              <a:t>‹N›</a:t>
            </a:fld>
            <a:endParaRPr lang="en-US" sz="900" smtClean="0">
              <a:solidFill>
                <a:srgbClr val="FFFFFF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6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73" r:id="rId16"/>
  </p:sldLayoutIdLst>
  <p:txStyles>
    <p:titleStyle>
      <a:lvl1pPr algn="l" defTabSz="914247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4247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2pPr>
      <a:lvl3pPr algn="l" defTabSz="914247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3pPr>
      <a:lvl4pPr algn="l" defTabSz="914247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4pPr>
      <a:lvl5pPr algn="l" defTabSz="914247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5pPr>
      <a:lvl6pPr marL="415961" algn="l" defTabSz="914247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6pPr>
      <a:lvl7pPr marL="831921" algn="l" defTabSz="914247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7pPr>
      <a:lvl8pPr marL="1247882" algn="l" defTabSz="914247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8pPr>
      <a:lvl9pPr marL="1663842" algn="l" defTabSz="914247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 Unicode MS" pitchFamily="34" charset="-128"/>
        </a:defRPr>
      </a:lvl9pPr>
    </p:titleStyle>
    <p:bodyStyle>
      <a:lvl1pPr marL="190649" indent="-190649" algn="l" defTabSz="914247" rtl="0" eaLnBrk="0" fontAlgn="base" hangingPunct="0">
        <a:lnSpc>
          <a:spcPts val="2456"/>
        </a:lnSpc>
        <a:spcBef>
          <a:spcPct val="0"/>
        </a:spcBef>
        <a:spcAft>
          <a:spcPct val="0"/>
        </a:spcAft>
        <a:buSzPct val="100000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71946" indent="-190649" algn="l" defTabSz="914247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SzPct val="100000"/>
        <a:buChar char="-"/>
        <a:defRPr sz="1800">
          <a:solidFill>
            <a:schemeClr val="tx1"/>
          </a:solidFill>
          <a:latin typeface="+mn-lt"/>
        </a:defRPr>
      </a:lvl2pPr>
      <a:lvl3pPr marL="951799" indent="-189205" algn="l" defTabSz="914247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SzPct val="100000"/>
        <a:buChar char="›"/>
        <a:defRPr>
          <a:solidFill>
            <a:schemeClr val="tx1"/>
          </a:solidFill>
          <a:latin typeface="+mn-lt"/>
        </a:defRPr>
      </a:lvl3pPr>
      <a:lvl4pPr marL="1333096" indent="-190649" algn="l" defTabSz="914247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SzPct val="100000"/>
        <a:buFont typeface="Times" pitchFamily="18" charset="0"/>
        <a:buChar char="•"/>
        <a:defRPr sz="1500">
          <a:solidFill>
            <a:schemeClr val="tx1"/>
          </a:solidFill>
          <a:latin typeface="+mn-lt"/>
        </a:defRPr>
      </a:lvl4pPr>
      <a:lvl5pPr marL="1714393" indent="-190649" algn="l" defTabSz="914247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SzPct val="100000"/>
        <a:buChar char="-"/>
        <a:defRPr sz="1500">
          <a:solidFill>
            <a:schemeClr val="tx1"/>
          </a:solidFill>
          <a:latin typeface="+mn-lt"/>
        </a:defRPr>
      </a:lvl5pPr>
      <a:lvl6pPr marL="2130354" indent="-190649" algn="l" defTabSz="914247" rtl="0" fontAlgn="base">
        <a:lnSpc>
          <a:spcPct val="125000"/>
        </a:lnSpc>
        <a:spcBef>
          <a:spcPct val="0"/>
        </a:spcBef>
        <a:spcAft>
          <a:spcPct val="50000"/>
        </a:spcAft>
        <a:buSzPct val="100000"/>
        <a:buChar char="-"/>
        <a:defRPr sz="1500">
          <a:solidFill>
            <a:schemeClr val="tx1"/>
          </a:solidFill>
          <a:latin typeface="+mn-lt"/>
        </a:defRPr>
      </a:lvl6pPr>
      <a:lvl7pPr marL="2546315" indent="-190649" algn="l" defTabSz="914247" rtl="0" fontAlgn="base">
        <a:lnSpc>
          <a:spcPct val="125000"/>
        </a:lnSpc>
        <a:spcBef>
          <a:spcPct val="0"/>
        </a:spcBef>
        <a:spcAft>
          <a:spcPct val="50000"/>
        </a:spcAft>
        <a:buSzPct val="100000"/>
        <a:buChar char="-"/>
        <a:defRPr sz="1500">
          <a:solidFill>
            <a:schemeClr val="tx1"/>
          </a:solidFill>
          <a:latin typeface="+mn-lt"/>
        </a:defRPr>
      </a:lvl7pPr>
      <a:lvl8pPr marL="2962275" indent="-190649" algn="l" defTabSz="914247" rtl="0" fontAlgn="base">
        <a:lnSpc>
          <a:spcPct val="125000"/>
        </a:lnSpc>
        <a:spcBef>
          <a:spcPct val="0"/>
        </a:spcBef>
        <a:spcAft>
          <a:spcPct val="50000"/>
        </a:spcAft>
        <a:buSzPct val="100000"/>
        <a:buChar char="-"/>
        <a:defRPr sz="1500">
          <a:solidFill>
            <a:schemeClr val="tx1"/>
          </a:solidFill>
          <a:latin typeface="+mn-lt"/>
        </a:defRPr>
      </a:lvl8pPr>
      <a:lvl9pPr marL="3378236" indent="-190649" algn="l" defTabSz="914247" rtl="0" fontAlgn="base">
        <a:lnSpc>
          <a:spcPct val="125000"/>
        </a:lnSpc>
        <a:spcBef>
          <a:spcPct val="0"/>
        </a:spcBef>
        <a:spcAft>
          <a:spcPct val="50000"/>
        </a:spcAft>
        <a:buSzPct val="100000"/>
        <a:buChar char="-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61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921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882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3842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9803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763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1724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7684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66.emf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www.toyota-industries.com/" TargetMode="External"/><Relationship Id="rId18" Type="http://schemas.openxmlformats.org/officeDocument/2006/relationships/image" Target="../media/image20.png"/><Relationship Id="rId26" Type="http://schemas.openxmlformats.org/officeDocument/2006/relationships/hyperlink" Target="http://www.globaldenso.com/en/" TargetMode="External"/><Relationship Id="rId3" Type="http://schemas.openxmlformats.org/officeDocument/2006/relationships/hyperlink" Target="http://www.toyota-boshoku.com/global/" TargetMode="External"/><Relationship Id="rId21" Type="http://schemas.openxmlformats.org/officeDocument/2006/relationships/image" Target="../media/image22.png"/><Relationship Id="rId34" Type="http://schemas.openxmlformats.org/officeDocument/2006/relationships/hyperlink" Target="http://www.toyota-kyushu.com/english/" TargetMode="External"/><Relationship Id="rId7" Type="http://schemas.openxmlformats.org/officeDocument/2006/relationships/hyperlink" Target="http://www.toyoda-gosei.com/" TargetMode="External"/><Relationship Id="rId12" Type="http://schemas.openxmlformats.org/officeDocument/2006/relationships/image" Target="../media/image17.png"/><Relationship Id="rId17" Type="http://schemas.openxmlformats.org/officeDocument/2006/relationships/hyperlink" Target="http://www.hino-global.com/" TargetMode="External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hyperlink" Target="http://www.aichi-steel.co.jp/ENGLISH" TargetMode="External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4.png"/><Relationship Id="rId11" Type="http://schemas.openxmlformats.org/officeDocument/2006/relationships/hyperlink" Target="http://www.aisin.com/" TargetMode="External"/><Relationship Id="rId24" Type="http://schemas.openxmlformats.org/officeDocument/2006/relationships/hyperlink" Target="http://www.toyota-tsusho.com/english/" TargetMode="External"/><Relationship Id="rId32" Type="http://schemas.openxmlformats.org/officeDocument/2006/relationships/hyperlink" Target="http://www.daihatsu.com/index.html" TargetMode="External"/><Relationship Id="rId37" Type="http://schemas.openxmlformats.org/officeDocument/2006/relationships/image" Target="../media/image30.png"/><Relationship Id="rId5" Type="http://schemas.openxmlformats.org/officeDocument/2006/relationships/hyperlink" Target="http://www.towa-r.co.jp/" TargetMode="External"/><Relationship Id="rId15" Type="http://schemas.openxmlformats.org/officeDocument/2006/relationships/hyperlink" Target="http://www.toyota-global.com/" TargetMode="External"/><Relationship Id="rId23" Type="http://schemas.openxmlformats.org/officeDocument/2006/relationships/image" Target="../media/image23.png"/><Relationship Id="rId28" Type="http://schemas.openxmlformats.org/officeDocument/2006/relationships/hyperlink" Target="http://www.tytlabs.com/" TargetMode="External"/><Relationship Id="rId36" Type="http://schemas.openxmlformats.org/officeDocument/2006/relationships/hyperlink" Target="http://www.toyotahome.co.jp/" TargetMode="External"/><Relationship Id="rId10" Type="http://schemas.openxmlformats.org/officeDocument/2006/relationships/image" Target="../media/image16.png"/><Relationship Id="rId19" Type="http://schemas.openxmlformats.org/officeDocument/2006/relationships/image" Target="../media/image21.jpeg"/><Relationship Id="rId31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hyperlink" Target="http://www.jtekt.co.jp/e/" TargetMode="External"/><Relationship Id="rId14" Type="http://schemas.openxmlformats.org/officeDocument/2006/relationships/image" Target="../media/image18.png"/><Relationship Id="rId22" Type="http://schemas.openxmlformats.org/officeDocument/2006/relationships/hyperlink" Target="http://www.toyota-body.co.jp/" TargetMode="External"/><Relationship Id="rId27" Type="http://schemas.openxmlformats.org/officeDocument/2006/relationships/image" Target="../media/image25.png"/><Relationship Id="rId30" Type="http://schemas.openxmlformats.org/officeDocument/2006/relationships/hyperlink" Target="http://www.toyota-ej.co.jp/english/company/kyoten.html" TargetMode="External"/><Relationship Id="rId35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slide" Target="slide1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Brochure2.pdf" TargetMode="External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tart_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54"/>
            <a:ext cx="9144001" cy="603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 rot="311201">
            <a:off x="5946006" y="385748"/>
            <a:ext cx="1739382" cy="91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182" tIns="41591" rIns="83182" bIns="4159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BE" sz="1800" b="0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cs typeface="Arial" charset="0"/>
              </a:rPr>
              <a:t>POLO INOLTRA</a:t>
            </a:r>
            <a:endParaRPr lang="nl-BE" sz="1800" b="0" dirty="0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BE" sz="1800" b="0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cs typeface="Arial" charset="0"/>
              </a:rPr>
              <a:t>PESCARA</a:t>
            </a:r>
            <a:endParaRPr lang="nl-BE" sz="1800" b="0" dirty="0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BE" sz="1800" b="0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cs typeface="Arial" charset="0"/>
              </a:rPr>
              <a:t>28-11-2014</a:t>
            </a:r>
            <a:endParaRPr lang="nl-BE" sz="1800" b="0" dirty="0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  <a:cs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7547" y="665691"/>
            <a:ext cx="5831885" cy="365420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182" tIns="41591" rIns="83182" bIns="4159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Dal…</a:t>
            </a:r>
          </a:p>
          <a:p>
            <a:pPr algn="l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Toyota Production System</a:t>
            </a:r>
          </a:p>
          <a:p>
            <a:pPr algn="l">
              <a:defRPr/>
            </a:pP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al</a:t>
            </a:r>
          </a:p>
          <a:p>
            <a:pPr algn="l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Toyota Warehousing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  <a:defRPr/>
            </a:pPr>
            <a:endParaRPr lang="nl-B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it-IT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«L’approccio </a:t>
            </a:r>
            <a:r>
              <a:rPr lang="it-IT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migliorare i servizi logistici e creare competitività per le </a:t>
            </a:r>
            <a:r>
              <a:rPr lang="it-IT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imprese»</a:t>
            </a:r>
            <a:endParaRPr lang="it-IT" sz="1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56" y="5465040"/>
            <a:ext cx="5831885" cy="76110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182" tIns="41591" rIns="83182" bIns="4159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Emanuele Cesari</a:t>
            </a:r>
          </a:p>
          <a:p>
            <a:pPr algn="l"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Toyota Academy Manager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32" y="6323100"/>
            <a:ext cx="870305" cy="34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3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21683" y="2195281"/>
            <a:ext cx="2492984" cy="46166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marL="273039" indent="-273039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Sovrapproduzione</a:t>
            </a: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4136" y="908630"/>
            <a:ext cx="1631950" cy="1327596"/>
          </a:xfrm>
          <a:prstGeom prst="rect">
            <a:avLst/>
          </a:prstGeom>
          <a:noFill/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96151" y="1970039"/>
            <a:ext cx="1219200" cy="1090612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844954" y="2841015"/>
            <a:ext cx="971735" cy="46166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marL="355586" indent="-355586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Attese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9507" y="3626810"/>
            <a:ext cx="2401888" cy="1165225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5609227" y="3903260"/>
            <a:ext cx="1591304" cy="476029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marL="273039" indent="-273039" algn="l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Trasporti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531061" y="4988234"/>
            <a:ext cx="2210934" cy="855746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Perdite di processo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6307122" y="5051990"/>
            <a:ext cx="1292225" cy="1047750"/>
            <a:chOff x="1968" y="1824"/>
            <a:chExt cx="1014" cy="912"/>
          </a:xfrm>
        </p:grpSpPr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68" y="1824"/>
              <a:ext cx="1014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 rot="-1119370">
              <a:off x="2784" y="2016"/>
              <a:ext cx="144" cy="240"/>
            </a:xfrm>
            <a:prstGeom prst="curvedLeftArrow">
              <a:avLst>
                <a:gd name="adj1" fmla="val 33040"/>
                <a:gd name="adj2" fmla="val 66373"/>
                <a:gd name="adj3" fmla="val 74236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it-IT" sz="1800">
                <a:latin typeface="Arial" pitchFamily="34" charset="0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5773929">
              <a:off x="2352" y="2544"/>
              <a:ext cx="144" cy="240"/>
            </a:xfrm>
            <a:prstGeom prst="curvedLeftArrow">
              <a:avLst>
                <a:gd name="adj1" fmla="val 33040"/>
                <a:gd name="adj2" fmla="val 66373"/>
                <a:gd name="adj3" fmla="val 74236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l"/>
              <a:endParaRPr lang="it-IT" sz="1800">
                <a:latin typeface="Arial" pitchFamily="34" charset="0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 rot="-7711688">
              <a:off x="2112" y="1920"/>
              <a:ext cx="144" cy="240"/>
            </a:xfrm>
            <a:prstGeom prst="curvedLeftArrow">
              <a:avLst>
                <a:gd name="adj1" fmla="val 33040"/>
                <a:gd name="adj2" fmla="val 66373"/>
                <a:gd name="adj3" fmla="val 74236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it-IT" sz="1800">
                <a:latin typeface="Arial" pitchFamily="34" charset="0"/>
              </a:endParaRPr>
            </a:p>
          </p:txBody>
        </p:sp>
      </p:grp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" y="3631036"/>
            <a:ext cx="2142699" cy="103822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55476" y="4731119"/>
            <a:ext cx="1543050" cy="1385887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8555" y="1334548"/>
            <a:ext cx="1584325" cy="1538310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1215859" y="2702229"/>
            <a:ext cx="2340699" cy="46166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marL="355586" indent="-355586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Prodotti difettosi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885843" y="3939628"/>
            <a:ext cx="1582478" cy="46166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marL="355586" indent="-355586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Movimenti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065046" y="5101957"/>
            <a:ext cx="990971" cy="46166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marL="355586" indent="-355586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Scorte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09185" y="212576"/>
            <a:ext cx="7460625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l"/>
            <a:r>
              <a:rPr lang="nl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TPS: I 7 SPRECHI</a:t>
            </a:r>
            <a:endParaRPr lang="nl-B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23" name="Picture 2" descr="http://sitoperfalliti.altervista.org/societa/spreco_dena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2789" y="2864225"/>
            <a:ext cx="1467226" cy="2005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86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" y="132227"/>
            <a:ext cx="8654805" cy="107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l"/>
            <a:r>
              <a:rPr lang="nl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TPS: ELEMENTO PER CREARE </a:t>
            </a:r>
          </a:p>
          <a:p>
            <a:pPr algn="l"/>
            <a:r>
              <a:rPr lang="nl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VALORE E STABILITÀ</a:t>
            </a:r>
          </a:p>
        </p:txBody>
      </p:sp>
      <p:sp>
        <p:nvSpPr>
          <p:cNvPr id="5" name="Freccia a destra con strisce 4"/>
          <p:cNvSpPr/>
          <p:nvPr/>
        </p:nvSpPr>
        <p:spPr bwMode="auto">
          <a:xfrm>
            <a:off x="947873" y="987992"/>
            <a:ext cx="5563793" cy="5060769"/>
          </a:xfrm>
          <a:prstGeom prst="stripedRightArrow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37" tIns="45718" rIns="91437" bIns="45718" numCol="1" rtlCol="0" anchor="t" anchorCtr="0" compatLnSpc="1">
            <a:prstTxWarp prst="textNoShape">
              <a:avLst/>
            </a:prstTxWarp>
          </a:bodyPr>
          <a:lstStyle/>
          <a:p>
            <a:pPr defTabSz="914364"/>
            <a:endParaRPr lang="it-IT"/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1274618" y="1620988"/>
            <a:ext cx="2368926" cy="1284189"/>
          </a:xfrm>
          <a:prstGeom prst="roundRect">
            <a:avLst/>
          </a:prstGeom>
          <a:solidFill>
            <a:srgbClr val="65AD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37" tIns="45718" rIns="91437" bIns="45718" numCol="1" rtlCol="0" anchor="ctr" anchorCtr="1" compatLnSpc="1">
            <a:prstTxWarp prst="textNoShape">
              <a:avLst/>
            </a:prstTxWarp>
          </a:bodyPr>
          <a:lstStyle/>
          <a:p>
            <a:pPr algn="ctr" defTabSz="914364"/>
            <a:r>
              <a:rPr lang="it-IT" sz="2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</a:t>
            </a:r>
            <a:r>
              <a:rPr kumimoji="0" lang="it-IT" b="1" i="0" u="none" strike="noStrike" cap="none" normalizeH="0" baseline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</a:t>
            </a:r>
            <a:r>
              <a:rPr lang="it-IT" sz="1600" b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ALORE</a:t>
            </a:r>
            <a:r>
              <a:rPr kumimoji="0" lang="it-IT" b="1" i="0" u="none" strike="noStrike" cap="none" normalizeH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algn="ctr" defTabSz="914364"/>
            <a:endParaRPr lang="it-IT" sz="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 defTabSz="914364"/>
            <a:r>
              <a:rPr lang="it-IT" sz="2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</a:t>
            </a:r>
            <a:r>
              <a:rPr lang="it-IT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</a:t>
            </a:r>
            <a:r>
              <a:rPr lang="it-IT" sz="1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PRECHI</a:t>
            </a:r>
            <a:endParaRPr kumimoji="0" lang="it-IT" b="1" i="0" u="none" strike="noStrike" cap="none" normalizeH="0" baseline="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1274618" y="3132794"/>
            <a:ext cx="2368926" cy="1284189"/>
          </a:xfrm>
          <a:prstGeom prst="roundRect">
            <a:avLst/>
          </a:prstGeom>
          <a:solidFill>
            <a:srgbClr val="89B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37" tIns="45718" rIns="91437" bIns="45718" numCol="1" rtlCol="0" anchor="ctr" anchorCtr="1" compatLnSpc="1">
            <a:prstTxWarp prst="textNoShape">
              <a:avLst/>
            </a:prstTxWarp>
          </a:bodyPr>
          <a:lstStyle/>
          <a:p>
            <a:pPr algn="ctr" defTabSz="914364"/>
            <a:r>
              <a:rPr lang="it-IT" sz="2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</a:t>
            </a:r>
            <a:r>
              <a:rPr kumimoji="0" lang="it-IT" b="1" i="0" u="none" strike="noStrike" cap="none" normalizeH="0" baseline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</a:t>
            </a:r>
            <a:r>
              <a:rPr lang="it-IT" sz="1600" b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LUSSO</a:t>
            </a:r>
            <a:r>
              <a:rPr kumimoji="0" lang="it-IT" b="1" i="0" u="none" strike="noStrike" cap="none" normalizeH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algn="ctr" defTabSz="914364"/>
            <a:endParaRPr lang="it-IT" sz="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 defTabSz="914364"/>
            <a:r>
              <a:rPr lang="it-IT" sz="2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</a:t>
            </a:r>
            <a:r>
              <a:rPr lang="it-IT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</a:t>
            </a:r>
            <a:r>
              <a:rPr lang="it-IT" sz="1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OTTI E</a:t>
            </a:r>
            <a:r>
              <a:rPr lang="it-IT" sz="1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C</a:t>
            </a:r>
            <a:r>
              <a:rPr lang="it-IT" sz="1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ODE</a:t>
            </a:r>
            <a:endParaRPr kumimoji="0" lang="it-IT" b="1" i="0" u="none" strike="noStrike" cap="none" normalizeH="0" baseline="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1274618" y="4644600"/>
            <a:ext cx="2368926" cy="1284189"/>
          </a:xfrm>
          <a:prstGeom prst="roundRect">
            <a:avLst/>
          </a:prstGeom>
          <a:solidFill>
            <a:srgbClr val="3156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37" tIns="45718" rIns="91437" bIns="45718" numCol="1" rtlCol="0" anchor="ctr" anchorCtr="1" compatLnSpc="1">
            <a:prstTxWarp prst="textNoShape">
              <a:avLst/>
            </a:prstTxWarp>
          </a:bodyPr>
          <a:lstStyle/>
          <a:p>
            <a:pPr algn="ctr" defTabSz="914364"/>
            <a:r>
              <a:rPr lang="it-IT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KAIZEN</a:t>
            </a:r>
            <a:endParaRPr lang="it-IT" sz="16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4322417" y="2064331"/>
            <a:ext cx="4281256" cy="3065219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37" tIns="45718" rIns="91437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364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ECCELLENZA </a:t>
            </a:r>
          </a:p>
          <a:p>
            <a:pPr algn="ctr" defTabSz="914364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OPERATIVA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2184" y="2978726"/>
            <a:ext cx="2914444" cy="195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73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9447" y="219891"/>
            <a:ext cx="7622915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l"/>
            <a:r>
              <a:rPr lang="nl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TWS: DA DOVE INIZIARE?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07753" y="1057713"/>
            <a:ext cx="1575526" cy="2302448"/>
            <a:chOff x="457179" y="1930370"/>
            <a:chExt cx="1574821" cy="2301905"/>
          </a:xfrm>
        </p:grpSpPr>
        <p:pic>
          <p:nvPicPr>
            <p:cNvPr id="6" name="Picture 16" descr="Genchi Genbutsu.t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1023672">
              <a:off x="560388" y="2771775"/>
              <a:ext cx="1471612" cy="1460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sp>
          <p:nvSpPr>
            <p:cNvPr id="7" name="TextBox 61"/>
            <p:cNvSpPr txBox="1">
              <a:spLocks noChangeArrowheads="1"/>
            </p:cNvSpPr>
            <p:nvPr/>
          </p:nvSpPr>
          <p:spPr bwMode="auto">
            <a:xfrm>
              <a:off x="457179" y="1930370"/>
              <a:ext cx="1460519" cy="73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6" rIns="91429" bIns="45716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b="1" dirty="0">
                  <a:solidFill>
                    <a:srgbClr val="3C68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Genchi</a:t>
              </a:r>
              <a:r>
                <a:rPr lang="nl-BE" dirty="0">
                  <a:solidFill>
                    <a:srgbClr val="3C68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nl-BE" dirty="0">
                  <a:solidFill>
                    <a:srgbClr val="3C68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BE" b="1" dirty="0">
                  <a:solidFill>
                    <a:srgbClr val="3C68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Genbutsu</a:t>
              </a:r>
            </a:p>
          </p:txBody>
        </p:sp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50708" y="3778689"/>
            <a:ext cx="1439862" cy="243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4" rIns="91426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600" b="1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Andare alla fonte</a:t>
            </a:r>
            <a:r>
              <a:rPr lang="it-IT" sz="1600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600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per trovare i presupposti che ci consentano di prendere decisioni corrette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 t="6072" r="29620"/>
          <a:stretch>
            <a:fillRect/>
          </a:stretch>
        </p:blipFill>
        <p:spPr bwMode="auto">
          <a:xfrm>
            <a:off x="5875307" y="1537856"/>
            <a:ext cx="2939073" cy="212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egnaposto contenuto 3" descr="PFC su Layout_TWIST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496609" y="3878397"/>
            <a:ext cx="2841469" cy="2234043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print"/>
          <a:srcRect l="20079" t="44238" r="17903" b="17790"/>
          <a:stretch>
            <a:fillRect/>
          </a:stretch>
        </p:blipFill>
        <p:spPr bwMode="auto">
          <a:xfrm>
            <a:off x="5502371" y="4140655"/>
            <a:ext cx="3480266" cy="166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83339" y="914392"/>
            <a:ext cx="3594005" cy="289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65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63" t="16014" r="9537" b="16769"/>
          <a:stretch>
            <a:fillRect/>
          </a:stretch>
        </p:blipFill>
        <p:spPr bwMode="auto">
          <a:xfrm>
            <a:off x="91610" y="1488515"/>
            <a:ext cx="8737600" cy="4252913"/>
          </a:xfrm>
          <a:prstGeom prst="rect">
            <a:avLst/>
          </a:prstGeom>
          <a:noFill/>
          <a:ln w="412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99447" y="230599"/>
            <a:ext cx="7622915" cy="107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l"/>
            <a:r>
              <a:rPr lang="nl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VALUE STREAM MAPPING: </a:t>
            </a:r>
          </a:p>
          <a:p>
            <a:pPr algn="l"/>
            <a:r>
              <a:rPr lang="nl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ACTUAL STATE</a:t>
            </a:r>
          </a:p>
        </p:txBody>
      </p:sp>
    </p:spTree>
    <p:extLst>
      <p:ext uri="{BB962C8B-B14F-4D97-AF65-F5344CB8AC3E}">
        <p14:creationId xmlns:p14="http://schemas.microsoft.com/office/powerpoint/2010/main" val="26887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9446" y="132744"/>
            <a:ext cx="7622915" cy="107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l"/>
            <a:r>
              <a:rPr lang="nl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VALUE STREAM MAPPING: FUTURE STATE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243545"/>
            <a:ext cx="9144000" cy="638175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6" indent="-342886" algn="ctr" defTabSz="914364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1800" b="1" dirty="0">
                <a:latin typeface="+mn-lt"/>
              </a:rPr>
              <a:t>Tempo di attraversamento: </a:t>
            </a:r>
            <a:r>
              <a:rPr lang="it-IT" sz="1800" dirty="0">
                <a:latin typeface="+mn-lt"/>
              </a:rPr>
              <a:t>107 </a:t>
            </a:r>
            <a:r>
              <a:rPr lang="it-IT" sz="1800" dirty="0" err="1">
                <a:latin typeface="+mn-lt"/>
              </a:rPr>
              <a:t>gg</a:t>
            </a:r>
            <a:endParaRPr lang="it-IT" sz="1800" dirty="0">
              <a:latin typeface="+mn-lt"/>
            </a:endParaRPr>
          </a:p>
          <a:p>
            <a:pPr marL="342886" indent="-342886" algn="ctr" defTabSz="914364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1800" b="1" dirty="0">
                <a:latin typeface="+mn-lt"/>
              </a:rPr>
              <a:t>Tempo a valore: </a:t>
            </a:r>
            <a:r>
              <a:rPr lang="it-IT" sz="1800" dirty="0">
                <a:latin typeface="+mn-lt"/>
              </a:rPr>
              <a:t>4 </a:t>
            </a:r>
            <a:r>
              <a:rPr lang="it-IT" sz="1800" dirty="0" err="1">
                <a:latin typeface="+mn-lt"/>
              </a:rPr>
              <a:t>gg</a:t>
            </a:r>
            <a:endParaRPr lang="it-IT" sz="1800" dirty="0"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965"/>
          <a:stretch>
            <a:fillRect/>
          </a:stretch>
        </p:blipFill>
        <p:spPr bwMode="auto">
          <a:xfrm>
            <a:off x="30164" y="1209958"/>
            <a:ext cx="9028112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1751" y="2529169"/>
            <a:ext cx="9083675" cy="360363"/>
          </a:xfrm>
          <a:prstGeom prst="roundRect">
            <a:avLst>
              <a:gd name="adj" fmla="val 16667"/>
            </a:avLst>
          </a:prstGeom>
          <a:solidFill>
            <a:srgbClr val="FF3300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 algn="r"/>
            <a:endParaRPr lang="it-IT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304925" y="2525995"/>
            <a:ext cx="509588" cy="360363"/>
          </a:xfrm>
          <a:prstGeom prst="roundRect">
            <a:avLst>
              <a:gd name="adj" fmla="val 16667"/>
            </a:avLst>
          </a:prstGeom>
          <a:solidFill>
            <a:srgbClr val="00FF00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 algn="r"/>
            <a:endParaRPr lang="it-IT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249489" y="2527582"/>
            <a:ext cx="509587" cy="360362"/>
          </a:xfrm>
          <a:prstGeom prst="roundRect">
            <a:avLst>
              <a:gd name="adj" fmla="val 16667"/>
            </a:avLst>
          </a:prstGeom>
          <a:solidFill>
            <a:srgbClr val="00FF00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 algn="r"/>
            <a:endParaRPr lang="it-IT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643564" y="2525995"/>
            <a:ext cx="611187" cy="360363"/>
          </a:xfrm>
          <a:prstGeom prst="roundRect">
            <a:avLst>
              <a:gd name="adj" fmla="val 16667"/>
            </a:avLst>
          </a:prstGeom>
          <a:solidFill>
            <a:srgbClr val="00FF00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 algn="r"/>
            <a:endParaRPr lang="it-IT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137400" y="2524408"/>
            <a:ext cx="509588" cy="360362"/>
          </a:xfrm>
          <a:prstGeom prst="roundRect">
            <a:avLst>
              <a:gd name="adj" fmla="val 16667"/>
            </a:avLst>
          </a:prstGeom>
          <a:solidFill>
            <a:srgbClr val="00FF00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 algn="r"/>
            <a:endParaRPr lang="it-IT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8296275" y="2535519"/>
            <a:ext cx="509588" cy="360363"/>
          </a:xfrm>
          <a:prstGeom prst="roundRect">
            <a:avLst>
              <a:gd name="adj" fmla="val 16667"/>
            </a:avLst>
          </a:prstGeom>
          <a:solidFill>
            <a:srgbClr val="00FF00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 algn="r"/>
            <a:endParaRPr lang="it-IT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149476" y="4778192"/>
            <a:ext cx="5135563" cy="360363"/>
          </a:xfrm>
          <a:prstGeom prst="roundRect">
            <a:avLst>
              <a:gd name="adj" fmla="val 16667"/>
            </a:avLst>
          </a:prstGeom>
          <a:solidFill>
            <a:srgbClr val="FF3300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 algn="r"/>
            <a:endParaRPr lang="it-IT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01900" y="4775016"/>
            <a:ext cx="509588" cy="360363"/>
          </a:xfrm>
          <a:prstGeom prst="roundRect">
            <a:avLst>
              <a:gd name="adj" fmla="val 16667"/>
            </a:avLst>
          </a:prstGeom>
          <a:solidFill>
            <a:srgbClr val="00FF00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 algn="r"/>
            <a:endParaRPr lang="it-IT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446464" y="4776604"/>
            <a:ext cx="509587" cy="360362"/>
          </a:xfrm>
          <a:prstGeom prst="roundRect">
            <a:avLst>
              <a:gd name="adj" fmla="val 16667"/>
            </a:avLst>
          </a:prstGeom>
          <a:solidFill>
            <a:srgbClr val="00FF00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 algn="r"/>
            <a:endParaRPr lang="it-IT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4940300" y="4775016"/>
            <a:ext cx="509588" cy="360363"/>
          </a:xfrm>
          <a:prstGeom prst="roundRect">
            <a:avLst>
              <a:gd name="adj" fmla="val 16667"/>
            </a:avLst>
          </a:prstGeom>
          <a:solidFill>
            <a:srgbClr val="00FF00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 algn="r"/>
            <a:endParaRPr lang="it-IT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5762626" y="4773430"/>
            <a:ext cx="509588" cy="360362"/>
          </a:xfrm>
          <a:prstGeom prst="roundRect">
            <a:avLst>
              <a:gd name="adj" fmla="val 16667"/>
            </a:avLst>
          </a:prstGeom>
          <a:solidFill>
            <a:srgbClr val="00FF00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 algn="r"/>
            <a:endParaRPr lang="it-IT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6407150" y="4770254"/>
            <a:ext cx="509588" cy="360362"/>
          </a:xfrm>
          <a:prstGeom prst="roundRect">
            <a:avLst>
              <a:gd name="adj" fmla="val 16667"/>
            </a:avLst>
          </a:prstGeom>
          <a:solidFill>
            <a:srgbClr val="00FF00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 algn="r"/>
            <a:endParaRPr lang="it-IT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0" y="3110194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1437" tIns="45718" rIns="91437" bIns="45718"/>
          <a:lstStyle/>
          <a:p>
            <a:endParaRPr lang="it-IT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162176" y="5357629"/>
            <a:ext cx="5110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1437" tIns="45718" rIns="91437" bIns="45718"/>
          <a:lstStyle/>
          <a:p>
            <a:endParaRPr lang="it-IT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88258" y="5504427"/>
            <a:ext cx="914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6" rIns="92072" bIns="46036"/>
          <a:lstStyle/>
          <a:p>
            <a:pPr marL="342886" indent="-342886" algn="ctr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it-IT" sz="1800" b="1" dirty="0">
                <a:latin typeface="+mn-lt"/>
              </a:rPr>
              <a:t>Tempo di attraversamento</a:t>
            </a:r>
            <a:r>
              <a:rPr lang="it-IT" sz="1800" b="1" dirty="0"/>
              <a:t>: </a:t>
            </a:r>
            <a:r>
              <a:rPr lang="it-IT" sz="1800" dirty="0">
                <a:latin typeface="+mn-lt"/>
              </a:rPr>
              <a:t>50 </a:t>
            </a:r>
            <a:r>
              <a:rPr lang="it-IT" sz="1800" dirty="0" err="1">
                <a:latin typeface="+mn-lt"/>
              </a:rPr>
              <a:t>gg</a:t>
            </a:r>
            <a:endParaRPr lang="it-IT" sz="1800" dirty="0">
              <a:latin typeface="+mn-lt"/>
            </a:endParaRPr>
          </a:p>
          <a:p>
            <a:pPr marL="342886" indent="-342886" algn="ctr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it-IT" sz="1800" b="1" dirty="0">
                <a:latin typeface="+mn-lt"/>
              </a:rPr>
              <a:t>Tempo a valore: </a:t>
            </a:r>
            <a:r>
              <a:rPr lang="it-IT" sz="1800" dirty="0">
                <a:latin typeface="+mn-lt"/>
              </a:rPr>
              <a:t>4 </a:t>
            </a:r>
            <a:r>
              <a:rPr lang="it-IT" sz="1800" dirty="0" err="1">
                <a:latin typeface="+mn-lt"/>
              </a:rPr>
              <a:t>gg</a:t>
            </a:r>
            <a:endParaRPr lang="it-IT" sz="1800" dirty="0">
              <a:latin typeface="+mn-lt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 rot="5400000">
            <a:off x="4291807" y="1818484"/>
            <a:ext cx="652462" cy="4816475"/>
          </a:xfrm>
          <a:prstGeom prst="homePlate">
            <a:avLst>
              <a:gd name="adj" fmla="val 60588"/>
            </a:avLst>
          </a:prstGeom>
          <a:solidFill>
            <a:schemeClr val="bg2">
              <a:alpha val="59999"/>
            </a:schemeClr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7" tIns="45718" rIns="91437" bIns="45718" anchor="ctr"/>
          <a:lstStyle/>
          <a:p>
            <a:pPr algn="r"/>
            <a:endParaRPr lang="it-IT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755839" y="3977903"/>
            <a:ext cx="193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 dirty="0">
                <a:latin typeface="+mn-lt"/>
              </a:rPr>
              <a:t>-50 %</a:t>
            </a:r>
          </a:p>
        </p:txBody>
      </p:sp>
    </p:spTree>
    <p:extLst>
      <p:ext uri="{BB962C8B-B14F-4D97-AF65-F5344CB8AC3E}">
        <p14:creationId xmlns:p14="http://schemas.microsoft.com/office/powerpoint/2010/main" val="34517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9184" y="68663"/>
            <a:ext cx="6600374" cy="107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l"/>
            <a:r>
              <a:rPr lang="nl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 TPS AL TWS:    FRAMEWORK OPERATIVO</a:t>
            </a:r>
          </a:p>
        </p:txBody>
      </p:sp>
      <p:sp>
        <p:nvSpPr>
          <p:cNvPr id="5" name="Freccia in giù 4"/>
          <p:cNvSpPr/>
          <p:nvPr/>
        </p:nvSpPr>
        <p:spPr bwMode="auto">
          <a:xfrm>
            <a:off x="3134606" y="1037577"/>
            <a:ext cx="2074692" cy="5195456"/>
          </a:xfrm>
          <a:prstGeom prst="downArrow">
            <a:avLst>
              <a:gd name="adj1" fmla="val 50000"/>
              <a:gd name="adj2" fmla="val 31373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7" tIns="45718" rIns="91437" bIns="45718" numCol="1" rtlCol="0" anchor="t" anchorCtr="0" compatLnSpc="1">
            <a:prstTxWarp prst="textNoShape">
              <a:avLst/>
            </a:prstTxWarp>
          </a:bodyPr>
          <a:lstStyle/>
          <a:p>
            <a:pPr defTabSz="914364"/>
            <a:endParaRPr lang="it-IT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047826" y="1750284"/>
            <a:ext cx="4320000" cy="432000"/>
          </a:xfrm>
          <a:prstGeom prst="rect">
            <a:avLst/>
          </a:prstGeom>
          <a:solidFill>
            <a:srgbClr val="FFC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 lIns="91437" tIns="45718" rIns="91437" bIns="45718" anchor="ctr" anchorCtr="0">
            <a:no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Definizione future state (TO BE)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047826" y="2924598"/>
            <a:ext cx="4320000" cy="432000"/>
          </a:xfrm>
          <a:prstGeom prst="rect">
            <a:avLst/>
          </a:prstGeom>
          <a:solidFill>
            <a:srgbClr val="FFC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 lIns="91437" tIns="45718" rIns="91437" bIns="45718" anchor="ctr" anchorCtr="0">
            <a:no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Scelta della tipologia magazzino &amp; attrezzature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movimentazione e della tipologia di contratto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047826" y="3511755"/>
            <a:ext cx="4320000" cy="432000"/>
          </a:xfrm>
          <a:prstGeom prst="rect">
            <a:avLst/>
          </a:prstGeom>
          <a:solidFill>
            <a:srgbClr val="FFC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 lIns="91437" tIns="45718" rIns="91437" bIns="45718" anchor="ctr" anchorCtr="0">
            <a:no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Determinazione area di stoccaggio &amp;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lay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out ottimale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047826" y="4098912"/>
            <a:ext cx="4320000" cy="432000"/>
          </a:xfrm>
          <a:prstGeom prst="rect">
            <a:avLst/>
          </a:prstGeom>
          <a:solidFill>
            <a:srgbClr val="FFC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 lIns="91437" tIns="45718" rIns="91437" bIns="45718" anchor="ctr" anchorCtr="0">
            <a:noAutofit/>
          </a:bodyPr>
          <a:lstStyle/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Implementazione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politiche di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gestione logistica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047826" y="4686069"/>
            <a:ext cx="4320000" cy="432000"/>
          </a:xfrm>
          <a:prstGeom prst="rect">
            <a:avLst/>
          </a:prstGeom>
          <a:solidFill>
            <a:srgbClr val="FFC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 lIns="91437" tIns="45718" rIns="91437" bIns="45718" anchor="ctr" anchorCtr="0">
            <a:noAutofit/>
          </a:bodyPr>
          <a:lstStyle/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Condivisione dei risultati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047826" y="2337441"/>
            <a:ext cx="4320000" cy="432000"/>
          </a:xfrm>
          <a:prstGeom prst="rect">
            <a:avLst/>
          </a:prstGeom>
          <a:solidFill>
            <a:srgbClr val="FFC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 lIns="91437" tIns="45718" rIns="91437" bIns="45718" anchor="ctr" anchorCtr="0">
            <a:no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Definizione della  potenzialità di movimentazione e ricettività a budget (target)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047826" y="5273227"/>
            <a:ext cx="4320000" cy="432000"/>
          </a:xfrm>
          <a:prstGeom prst="rect">
            <a:avLst/>
          </a:prstGeom>
          <a:solidFill>
            <a:srgbClr val="FFC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 lIns="91437" tIns="45718" rIns="91437" bIns="45718" anchor="ctr" anchorCtr="0">
            <a:noAutofit/>
          </a:bodyPr>
          <a:lstStyle/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 - Plan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047826" y="1163127"/>
            <a:ext cx="4320000" cy="432000"/>
          </a:xfrm>
          <a:prstGeom prst="rect">
            <a:avLst/>
          </a:prstGeom>
          <a:solidFill>
            <a:srgbClr val="FFC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 lIns="91437" tIns="45718" rIns="91437" bIns="45718" anchor="ctr" anchorCtr="0">
            <a:no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Analisi e mappatura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state (AS IS)</a:t>
            </a: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7057560" y="2279838"/>
            <a:ext cx="1533525" cy="1806575"/>
            <a:chOff x="3951288" y="2406636"/>
            <a:chExt cx="1533537" cy="1806589"/>
          </a:xfrm>
        </p:grpSpPr>
        <p:pic>
          <p:nvPicPr>
            <p:cNvPr id="15" name="Picture 55" descr="Genchi Genbutsu.t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1288" y="2735263"/>
              <a:ext cx="1460500" cy="14779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Box 63"/>
            <p:cNvSpPr txBox="1">
              <a:spLocks noChangeArrowheads="1"/>
            </p:cNvSpPr>
            <p:nvPr/>
          </p:nvSpPr>
          <p:spPr bwMode="auto">
            <a:xfrm>
              <a:off x="4024325" y="2406636"/>
              <a:ext cx="1460500" cy="4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nl-BE" sz="2000" dirty="0"/>
                <a:t>Challenge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8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7800" y="65888"/>
            <a:ext cx="8666682" cy="107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l"/>
            <a:r>
              <a:rPr lang="nl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PROGETTI </a:t>
            </a:r>
          </a:p>
          <a:p>
            <a:pPr algn="l"/>
            <a:r>
              <a:rPr lang="nl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TOYOTA WAREHOUSING SYSTEM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23850" y="2609575"/>
            <a:ext cx="1404000" cy="736600"/>
          </a:xfrm>
          <a:prstGeom prst="chevron">
            <a:avLst>
              <a:gd name="adj" fmla="val 2074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718" rIns="0" bIns="45718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Analisi statica e dinamica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57238" y="3549375"/>
            <a:ext cx="1404000" cy="736600"/>
          </a:xfrm>
          <a:prstGeom prst="chevron">
            <a:avLst>
              <a:gd name="adj" fmla="val 239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718" rIns="0" bIns="45718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Analisi organizzativa - gestionale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96875" y="2463526"/>
            <a:ext cx="252413" cy="25241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it-IT" sz="14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1a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30264" y="3400151"/>
            <a:ext cx="252412" cy="25241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it-IT" sz="14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1b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5573713" y="5416275"/>
            <a:ext cx="576262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endParaRPr lang="it-IT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5867401" y="3689076"/>
            <a:ext cx="360363" cy="1655763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91437" tIns="45718" rIns="91437" bIns="45718"/>
          <a:lstStyle/>
          <a:p>
            <a:endParaRPr lang="it-IT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177800" y="2176188"/>
            <a:ext cx="2738438" cy="3186112"/>
          </a:xfrm>
          <a:prstGeom prst="homePlate">
            <a:avLst>
              <a:gd name="adj" fmla="val 1281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lIns="91437" tIns="45718" rIns="91437" bIns="45718"/>
          <a:lstStyle/>
          <a:p>
            <a:r>
              <a:rPr lang="it-IT" sz="1000" b="1" i="1" u="sng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ANALISI  AS IS</a:t>
            </a: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6227763" y="2158726"/>
            <a:ext cx="2665412" cy="3186113"/>
          </a:xfrm>
          <a:prstGeom prst="chevron">
            <a:avLst>
              <a:gd name="adj" fmla="val 13787"/>
            </a:avLst>
          </a:prstGeom>
          <a:solidFill>
            <a:srgbClr val="DDDDDD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endParaRPr lang="it-IT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23"/>
          <p:cNvSpPr>
            <a:spLocks/>
          </p:cNvSpPr>
          <p:nvPr/>
        </p:nvSpPr>
        <p:spPr bwMode="auto">
          <a:xfrm rot="16200000">
            <a:off x="2644775" y="2942946"/>
            <a:ext cx="325437" cy="5256212"/>
          </a:xfrm>
          <a:prstGeom prst="leftBrace">
            <a:avLst>
              <a:gd name="adj1" fmla="val 1345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403351" y="5687728"/>
            <a:ext cx="2808288" cy="28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7" tIns="45718" rIns="91437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>
                <a:latin typeface="Arial" panose="020B0604020202020204" pitchFamily="34" charset="0"/>
                <a:ea typeface="Verdana" pitchFamily="34" charset="0"/>
                <a:cs typeface="Arial" pitchFamily="34" charset="0"/>
              </a:rPr>
              <a:t>Prima Fase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5593919" y="5644000"/>
            <a:ext cx="3600450" cy="28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7" tIns="45718" rIns="91437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>
                <a:latin typeface="Arial" panose="020B0604020202020204" pitchFamily="34" charset="0"/>
                <a:ea typeface="Verdana" pitchFamily="34" charset="0"/>
                <a:cs typeface="Arial" pitchFamily="34" charset="0"/>
              </a:rPr>
              <a:t>Seconda Fase:</a:t>
            </a:r>
          </a:p>
        </p:txBody>
      </p:sp>
      <p:sp>
        <p:nvSpPr>
          <p:cNvPr id="17" name="AutoShape 26"/>
          <p:cNvSpPr>
            <a:spLocks/>
          </p:cNvSpPr>
          <p:nvPr/>
        </p:nvSpPr>
        <p:spPr bwMode="auto">
          <a:xfrm rot="16200000">
            <a:off x="7216776" y="4381221"/>
            <a:ext cx="325437" cy="2303462"/>
          </a:xfrm>
          <a:prstGeom prst="leftBrace">
            <a:avLst>
              <a:gd name="adj1" fmla="val 589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endParaRPr lang="it-IT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1189038" y="4512988"/>
            <a:ext cx="1404000" cy="736600"/>
          </a:xfrm>
          <a:prstGeom prst="chevron">
            <a:avLst>
              <a:gd name="adj" fmla="val 239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718" rIns="0" bIns="45718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Analisi procedurale ed informativa</a:t>
            </a: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1296989" y="4352651"/>
            <a:ext cx="252412" cy="25241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it-IT" sz="14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1c</a:t>
            </a:r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2916239" y="2158726"/>
            <a:ext cx="3024187" cy="3186113"/>
          </a:xfrm>
          <a:prstGeom prst="chevron">
            <a:avLst>
              <a:gd name="adj" fmla="val 12282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lIns="91437" tIns="45718" rIns="91437" bIns="45718"/>
          <a:lstStyle/>
          <a:p>
            <a:r>
              <a:rPr lang="it-IT" sz="1000" b="1" i="1" u="sng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PROGETTAZIONE TO BE</a:t>
            </a:r>
          </a:p>
        </p:txBody>
      </p:sp>
      <p:sp>
        <p:nvSpPr>
          <p:cNvPr id="21" name="AutoShape 39"/>
          <p:cNvSpPr>
            <a:spLocks noChangeArrowheads="1"/>
          </p:cNvSpPr>
          <p:nvPr/>
        </p:nvSpPr>
        <p:spPr bwMode="auto">
          <a:xfrm>
            <a:off x="3311525" y="2609575"/>
            <a:ext cx="1404000" cy="736600"/>
          </a:xfrm>
          <a:prstGeom prst="chevron">
            <a:avLst>
              <a:gd name="adj" fmla="val 2074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718" rIns="0" bIns="45718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Progettazione statica e dinamica</a:t>
            </a:r>
          </a:p>
        </p:txBody>
      </p:sp>
      <p:sp>
        <p:nvSpPr>
          <p:cNvPr id="22" name="AutoShape 40"/>
          <p:cNvSpPr>
            <a:spLocks noChangeArrowheads="1"/>
          </p:cNvSpPr>
          <p:nvPr/>
        </p:nvSpPr>
        <p:spPr bwMode="auto">
          <a:xfrm>
            <a:off x="3744913" y="3549375"/>
            <a:ext cx="1404000" cy="736600"/>
          </a:xfrm>
          <a:prstGeom prst="chevron">
            <a:avLst>
              <a:gd name="adj" fmla="val 239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718" rIns="0" bIns="45718" anchor="ctr"/>
          <a:lstStyle/>
          <a:p>
            <a:pPr algn="ctr"/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Progettazione organizzativa - gestionale</a:t>
            </a:r>
          </a:p>
        </p:txBody>
      </p:sp>
      <p:sp>
        <p:nvSpPr>
          <p:cNvPr id="23" name="Oval 41"/>
          <p:cNvSpPr>
            <a:spLocks noChangeArrowheads="1"/>
          </p:cNvSpPr>
          <p:nvPr/>
        </p:nvSpPr>
        <p:spPr bwMode="auto">
          <a:xfrm>
            <a:off x="3162871" y="2463526"/>
            <a:ext cx="252413" cy="25241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it-IT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2a</a:t>
            </a:r>
          </a:p>
        </p:txBody>
      </p:sp>
      <p:sp>
        <p:nvSpPr>
          <p:cNvPr id="24" name="Oval 42"/>
          <p:cNvSpPr>
            <a:spLocks noChangeArrowheads="1"/>
          </p:cNvSpPr>
          <p:nvPr/>
        </p:nvSpPr>
        <p:spPr bwMode="auto">
          <a:xfrm>
            <a:off x="3596258" y="3400151"/>
            <a:ext cx="252412" cy="25241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it-IT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2b</a:t>
            </a: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4176713" y="4512988"/>
            <a:ext cx="1404000" cy="736600"/>
          </a:xfrm>
          <a:prstGeom prst="chevron">
            <a:avLst>
              <a:gd name="adj" fmla="val 239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718" rIns="0" bIns="45718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Progettazione procedurale ed informativa</a:t>
            </a:r>
          </a:p>
        </p:txBody>
      </p:sp>
      <p:sp>
        <p:nvSpPr>
          <p:cNvPr id="26" name="Oval 44"/>
          <p:cNvSpPr>
            <a:spLocks noChangeArrowheads="1"/>
          </p:cNvSpPr>
          <p:nvPr/>
        </p:nvSpPr>
        <p:spPr bwMode="auto">
          <a:xfrm>
            <a:off x="4035273" y="4352651"/>
            <a:ext cx="252412" cy="25241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it-IT" sz="14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2c</a:t>
            </a:r>
          </a:p>
        </p:txBody>
      </p:sp>
      <p:sp>
        <p:nvSpPr>
          <p:cNvPr id="27" name="Line 45"/>
          <p:cNvSpPr>
            <a:spLocks noChangeShapeType="1"/>
          </p:cNvSpPr>
          <p:nvPr/>
        </p:nvSpPr>
        <p:spPr bwMode="auto">
          <a:xfrm>
            <a:off x="5832765" y="2107789"/>
            <a:ext cx="394999" cy="1581286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91437" tIns="45718" rIns="91437" bIns="45718"/>
          <a:lstStyle/>
          <a:p>
            <a:endParaRPr lang="it-IT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46"/>
          <p:cNvSpPr>
            <a:spLocks noChangeArrowheads="1"/>
          </p:cNvSpPr>
          <p:nvPr/>
        </p:nvSpPr>
        <p:spPr bwMode="auto">
          <a:xfrm>
            <a:off x="2542744" y="5320155"/>
            <a:ext cx="358775" cy="215900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endParaRPr lang="it-IT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47"/>
          <p:cNvSpPr>
            <a:spLocks noChangeShapeType="1"/>
          </p:cNvSpPr>
          <p:nvPr/>
        </p:nvSpPr>
        <p:spPr bwMode="auto">
          <a:xfrm flipH="1">
            <a:off x="2730501" y="3700189"/>
            <a:ext cx="360363" cy="1655762"/>
          </a:xfrm>
          <a:prstGeom prst="line">
            <a:avLst/>
          </a:prstGeom>
          <a:noFill/>
          <a:ln w="4445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 lIns="91437" tIns="45718" rIns="91437" bIns="45718"/>
          <a:lstStyle/>
          <a:p>
            <a:endParaRPr lang="it-IT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48"/>
          <p:cNvSpPr>
            <a:spLocks noChangeShapeType="1"/>
          </p:cNvSpPr>
          <p:nvPr/>
        </p:nvSpPr>
        <p:spPr bwMode="auto">
          <a:xfrm>
            <a:off x="2673929" y="2031081"/>
            <a:ext cx="416936" cy="1669107"/>
          </a:xfrm>
          <a:prstGeom prst="line">
            <a:avLst/>
          </a:prstGeom>
          <a:noFill/>
          <a:ln w="4445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 lIns="91437" tIns="45718" rIns="91437" bIns="45718"/>
          <a:lstStyle/>
          <a:p>
            <a:endParaRPr lang="it-IT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16"/>
          <p:cNvGrpSpPr>
            <a:grpSpLocks/>
          </p:cNvGrpSpPr>
          <p:nvPr/>
        </p:nvGrpSpPr>
        <p:grpSpPr bwMode="auto">
          <a:xfrm>
            <a:off x="7074390" y="1867136"/>
            <a:ext cx="1297748" cy="1860896"/>
            <a:chOff x="2271713" y="2188416"/>
            <a:chExt cx="1475647" cy="2043859"/>
          </a:xfrm>
        </p:grpSpPr>
        <p:pic>
          <p:nvPicPr>
            <p:cNvPr id="33" name="Picture 17" descr="Genchi Genbutsu.t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54815">
              <a:off x="2271713" y="2771758"/>
              <a:ext cx="1468432" cy="14605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4" name="TextBox 62"/>
            <p:cNvSpPr txBox="1">
              <a:spLocks noChangeArrowheads="1"/>
            </p:cNvSpPr>
            <p:nvPr/>
          </p:nvSpPr>
          <p:spPr bwMode="auto">
            <a:xfrm>
              <a:off x="2286866" y="2188416"/>
              <a:ext cx="1460494" cy="4394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9" tIns="45716" rIns="91429" bIns="45716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Kaizen</a:t>
              </a:r>
            </a:p>
          </p:txBody>
        </p:sp>
      </p:grp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6454220" y="3783293"/>
            <a:ext cx="2135150" cy="13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4" rIns="91426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 b="1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Cambiare </a:t>
            </a:r>
            <a:r>
              <a:rPr lang="it-IT" sz="12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per stare meglio</a:t>
            </a:r>
            <a:endParaRPr lang="it-IT" sz="1200" b="1" i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it-IT" sz="1200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Miglioramento continuo.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200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Nessun processo potrà mai essere perfetto: per questo sarà sempre possibile migliorare</a:t>
            </a:r>
          </a:p>
        </p:txBody>
      </p:sp>
    </p:spTree>
    <p:extLst>
      <p:ext uri="{BB962C8B-B14F-4D97-AF65-F5344CB8AC3E}">
        <p14:creationId xmlns:p14="http://schemas.microsoft.com/office/powerpoint/2010/main" val="28940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017" y="219890"/>
            <a:ext cx="7829188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l"/>
            <a:r>
              <a:rPr lang="nl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L’IMPORTANZA DELLE PERSONE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91" y="1095369"/>
            <a:ext cx="7800140" cy="486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79017" y="1035425"/>
            <a:ext cx="1259820" cy="1590862"/>
            <a:chOff x="5557838" y="2406636"/>
            <a:chExt cx="1533559" cy="1825639"/>
          </a:xfrm>
        </p:grpSpPr>
        <p:pic>
          <p:nvPicPr>
            <p:cNvPr id="7" name="Picture 54" descr="Genchi Genbutsu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7838" y="2771775"/>
              <a:ext cx="1460500" cy="1460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64"/>
            <p:cNvSpPr txBox="1">
              <a:spLocks noChangeArrowheads="1"/>
            </p:cNvSpPr>
            <p:nvPr/>
          </p:nvSpPr>
          <p:spPr bwMode="auto">
            <a:xfrm>
              <a:off x="5630897" y="2406636"/>
              <a:ext cx="1460500" cy="40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nl-BE" sz="1600" dirty="0"/>
                <a:t>Teamwork</a:t>
              </a:r>
              <a:endParaRPr lang="nl-BE" sz="1800" dirty="0"/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7771841" y="4504766"/>
            <a:ext cx="1259820" cy="1590862"/>
            <a:chOff x="7164388" y="2406636"/>
            <a:chExt cx="1533581" cy="1825639"/>
          </a:xfrm>
        </p:grpSpPr>
        <p:pic>
          <p:nvPicPr>
            <p:cNvPr id="10" name="Picture 53" descr="Genchi Genbutsu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4388" y="2771775"/>
              <a:ext cx="1460500" cy="1460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TextBox 65"/>
            <p:cNvSpPr txBox="1">
              <a:spLocks noChangeArrowheads="1"/>
            </p:cNvSpPr>
            <p:nvPr/>
          </p:nvSpPr>
          <p:spPr bwMode="auto">
            <a:xfrm>
              <a:off x="7237470" y="2406636"/>
              <a:ext cx="1460499" cy="43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nl-BE" sz="1800" dirty="0"/>
                <a:t>Respect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2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la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5345"/>
          <a:stretch>
            <a:fillRect/>
          </a:stretch>
        </p:blipFill>
        <p:spPr bwMode="auto">
          <a:xfrm>
            <a:off x="-65087" y="0"/>
            <a:ext cx="9245601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32" y="6323100"/>
            <a:ext cx="870305" cy="34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" name="TextBox 59"/>
          <p:cNvSpPr txBox="1">
            <a:spLocks noChangeArrowheads="1"/>
          </p:cNvSpPr>
          <p:nvPr/>
        </p:nvSpPr>
        <p:spPr bwMode="auto">
          <a:xfrm>
            <a:off x="363537" y="161547"/>
            <a:ext cx="3870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nl-BE" alt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TOYOTA GROUP</a:t>
            </a:r>
          </a:p>
        </p:txBody>
      </p:sp>
      <p:pic>
        <p:nvPicPr>
          <p:cNvPr id="1187848" name="Picture 8" descr="LG007 - Toyota Boshoku Corpor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0117" y="4962322"/>
            <a:ext cx="1131903" cy="2797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</p:pic>
      <p:pic>
        <p:nvPicPr>
          <p:cNvPr id="1187866" name="Picture 26" descr="LG006 - Towa Real Estat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015291"/>
            <a:ext cx="900113" cy="3349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</p:pic>
      <p:pic>
        <p:nvPicPr>
          <p:cNvPr id="1187872" name="Picture 32" descr="LG004 - Toyota Gose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586058"/>
            <a:ext cx="842963" cy="4349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</p:pic>
      <p:pic>
        <p:nvPicPr>
          <p:cNvPr id="1187917" name="Picture 77" descr="JTEKT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11584" y="3450154"/>
            <a:ext cx="755650" cy="2508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</p:pic>
      <p:pic>
        <p:nvPicPr>
          <p:cNvPr id="1187869" name="Picture 29" descr="LG005 - Aisin Seiki C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04148" y="3579498"/>
            <a:ext cx="900113" cy="266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</p:pic>
      <p:pic>
        <p:nvPicPr>
          <p:cNvPr id="1187875" name="Picture 35" descr="LG002 - Toyota Industries Corporation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0407" y="1469934"/>
            <a:ext cx="839585" cy="2230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</p:pic>
      <p:cxnSp>
        <p:nvCxnSpPr>
          <p:cNvPr id="23595" name="Straight Connector 71"/>
          <p:cNvCxnSpPr>
            <a:cxnSpLocks noChangeShapeType="1"/>
          </p:cNvCxnSpPr>
          <p:nvPr/>
        </p:nvCxnSpPr>
        <p:spPr bwMode="auto">
          <a:xfrm>
            <a:off x="3548063" y="1570430"/>
            <a:ext cx="9525" cy="4167188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6" name="Straight Connector 87"/>
          <p:cNvCxnSpPr>
            <a:cxnSpLocks noChangeShapeType="1"/>
          </p:cNvCxnSpPr>
          <p:nvPr/>
        </p:nvCxnSpPr>
        <p:spPr bwMode="auto">
          <a:xfrm rot="10800000">
            <a:off x="3406775" y="5394718"/>
            <a:ext cx="146050" cy="1587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7" name="Straight Connector 88"/>
          <p:cNvCxnSpPr>
            <a:cxnSpLocks noChangeShapeType="1"/>
          </p:cNvCxnSpPr>
          <p:nvPr/>
        </p:nvCxnSpPr>
        <p:spPr bwMode="auto">
          <a:xfrm rot="10800000">
            <a:off x="3406775" y="5105793"/>
            <a:ext cx="146050" cy="1587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8" name="Straight Connector 89"/>
          <p:cNvCxnSpPr>
            <a:cxnSpLocks noChangeShapeType="1"/>
          </p:cNvCxnSpPr>
          <p:nvPr/>
        </p:nvCxnSpPr>
        <p:spPr bwMode="auto">
          <a:xfrm rot="10800000">
            <a:off x="3406775" y="4805755"/>
            <a:ext cx="146050" cy="1588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9" name="Straight Connector 90"/>
          <p:cNvCxnSpPr>
            <a:cxnSpLocks noChangeShapeType="1"/>
          </p:cNvCxnSpPr>
          <p:nvPr/>
        </p:nvCxnSpPr>
        <p:spPr bwMode="auto">
          <a:xfrm rot="10800000">
            <a:off x="3406775" y="4477143"/>
            <a:ext cx="146050" cy="1587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0" name="Straight Connector 92"/>
          <p:cNvCxnSpPr>
            <a:cxnSpLocks noChangeShapeType="1"/>
          </p:cNvCxnSpPr>
          <p:nvPr/>
        </p:nvCxnSpPr>
        <p:spPr bwMode="auto">
          <a:xfrm rot="10800000">
            <a:off x="3224213" y="2430855"/>
            <a:ext cx="328612" cy="1588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1" name="Straight Connector 93"/>
          <p:cNvCxnSpPr>
            <a:cxnSpLocks noChangeShapeType="1"/>
          </p:cNvCxnSpPr>
          <p:nvPr/>
        </p:nvCxnSpPr>
        <p:spPr bwMode="auto">
          <a:xfrm rot="10800000">
            <a:off x="3224213" y="3015055"/>
            <a:ext cx="328612" cy="1588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2" name="Straight Connector 94"/>
          <p:cNvCxnSpPr>
            <a:cxnSpLocks noChangeShapeType="1"/>
          </p:cNvCxnSpPr>
          <p:nvPr/>
        </p:nvCxnSpPr>
        <p:spPr bwMode="auto">
          <a:xfrm rot="10800000">
            <a:off x="3224213" y="3564330"/>
            <a:ext cx="328612" cy="1588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3" name="Straight Connector 95"/>
          <p:cNvCxnSpPr>
            <a:cxnSpLocks noChangeShapeType="1"/>
          </p:cNvCxnSpPr>
          <p:nvPr/>
        </p:nvCxnSpPr>
        <p:spPr bwMode="auto">
          <a:xfrm rot="10800000">
            <a:off x="3224213" y="4110430"/>
            <a:ext cx="328612" cy="1588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4" name="Straight Connector 113"/>
          <p:cNvCxnSpPr>
            <a:cxnSpLocks noChangeShapeType="1"/>
          </p:cNvCxnSpPr>
          <p:nvPr/>
        </p:nvCxnSpPr>
        <p:spPr bwMode="auto">
          <a:xfrm rot="10800000">
            <a:off x="5451475" y="2432443"/>
            <a:ext cx="328613" cy="1587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5" name="Straight Connector 114"/>
          <p:cNvCxnSpPr>
            <a:cxnSpLocks noChangeShapeType="1"/>
          </p:cNvCxnSpPr>
          <p:nvPr/>
        </p:nvCxnSpPr>
        <p:spPr bwMode="auto">
          <a:xfrm rot="10800000">
            <a:off x="5451475" y="2910280"/>
            <a:ext cx="328613" cy="1588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6" name="Straight Connector 115"/>
          <p:cNvCxnSpPr>
            <a:cxnSpLocks noChangeShapeType="1"/>
          </p:cNvCxnSpPr>
          <p:nvPr/>
        </p:nvCxnSpPr>
        <p:spPr bwMode="auto">
          <a:xfrm rot="10800000">
            <a:off x="5451475" y="3737368"/>
            <a:ext cx="328613" cy="1587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7" name="Straight Connector 116"/>
          <p:cNvCxnSpPr>
            <a:cxnSpLocks noChangeShapeType="1"/>
          </p:cNvCxnSpPr>
          <p:nvPr/>
        </p:nvCxnSpPr>
        <p:spPr bwMode="auto">
          <a:xfrm rot="10800000">
            <a:off x="5451475" y="4112018"/>
            <a:ext cx="328613" cy="1587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608" name="Picture 43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373705"/>
            <a:ext cx="862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60"/>
          <p:cNvSpPr>
            <a:spLocks noChangeArrowheads="1"/>
          </p:cNvSpPr>
          <p:nvPr/>
        </p:nvSpPr>
        <p:spPr bwMode="auto">
          <a:xfrm>
            <a:off x="3552825" y="2431872"/>
            <a:ext cx="1898650" cy="167957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BE" dirty="0">
                <a:effectLst>
                  <a:reflection blurRad="6350" stA="55000" endA="300" endPos="45500" dir="5400000" sy="-100000" algn="bl" rotWithShape="0"/>
                </a:effectLst>
                <a:cs typeface="+mn-cs"/>
              </a:rPr>
              <a:t>TOYOTA</a:t>
            </a:r>
            <a:br>
              <a:rPr lang="nl-BE" dirty="0">
                <a:effectLst>
                  <a:reflection blurRad="6350" stA="55000" endA="300" endPos="45500" dir="5400000" sy="-100000" algn="bl" rotWithShape="0"/>
                </a:effectLst>
                <a:cs typeface="+mn-cs"/>
              </a:rPr>
            </a:br>
            <a:r>
              <a:rPr lang="nl-BE" dirty="0">
                <a:effectLst>
                  <a:reflection blurRad="6350" stA="55000" endA="300" endPos="45500" dir="5400000" sy="-100000" algn="bl" rotWithShape="0"/>
                </a:effectLst>
                <a:cs typeface="+mn-cs"/>
              </a:rPr>
              <a:t>GROUP</a:t>
            </a:r>
          </a:p>
        </p:txBody>
      </p:sp>
      <p:pic>
        <p:nvPicPr>
          <p:cNvPr id="23610" name="Picture 69" descr="hino logo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17"/>
          <a:stretch>
            <a:fillRect/>
          </a:stretch>
        </p:blipFill>
        <p:spPr bwMode="auto">
          <a:xfrm>
            <a:off x="3671888" y="1829193"/>
            <a:ext cx="3175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1" name="Picture 38">
            <a:hlinkClick r:id="rId17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1794268"/>
            <a:ext cx="4603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2" name="Picture 42" descr="AICHI STEEL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946793"/>
            <a:ext cx="13208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3" name="Picture 46" descr="トヨタ車体株式会社">
            <a:hlinkClick r:id="rId22" tooltip="トヨタ車体株式会社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942155"/>
            <a:ext cx="1381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4" name="Picture 48" descr="Toyota Tsusho Corporation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350143"/>
            <a:ext cx="194468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5" name="Picture 50" descr="DENSO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4710505"/>
            <a:ext cx="7445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6" name="Picture 54" descr="http://www.tytlabs.com/images/common/logo.pn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184793"/>
            <a:ext cx="2032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7" name="Picture 55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5286768"/>
            <a:ext cx="20574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8" name="Picture 59" descr="DAIHATSU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132405"/>
            <a:ext cx="11271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619" name="Straight Connector 87"/>
          <p:cNvCxnSpPr>
            <a:cxnSpLocks noChangeShapeType="1"/>
          </p:cNvCxnSpPr>
          <p:nvPr/>
        </p:nvCxnSpPr>
        <p:spPr bwMode="auto">
          <a:xfrm rot="10800000">
            <a:off x="3408363" y="2260993"/>
            <a:ext cx="146050" cy="1587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20" name="Straight Connector 88"/>
          <p:cNvCxnSpPr>
            <a:cxnSpLocks noChangeShapeType="1"/>
          </p:cNvCxnSpPr>
          <p:nvPr/>
        </p:nvCxnSpPr>
        <p:spPr bwMode="auto">
          <a:xfrm rot="10800000">
            <a:off x="3408363" y="1938730"/>
            <a:ext cx="146050" cy="1588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21" name="Straight Connector 89"/>
          <p:cNvCxnSpPr>
            <a:cxnSpLocks noChangeShapeType="1"/>
          </p:cNvCxnSpPr>
          <p:nvPr/>
        </p:nvCxnSpPr>
        <p:spPr bwMode="auto">
          <a:xfrm rot="10800000">
            <a:off x="3408363" y="1576780"/>
            <a:ext cx="146050" cy="1588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622" name="Picture 60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5643955"/>
            <a:ext cx="2187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623" name="Straight Connector 87"/>
          <p:cNvCxnSpPr>
            <a:cxnSpLocks noChangeShapeType="1"/>
          </p:cNvCxnSpPr>
          <p:nvPr/>
        </p:nvCxnSpPr>
        <p:spPr bwMode="auto">
          <a:xfrm rot="10800000">
            <a:off x="3417888" y="5729680"/>
            <a:ext cx="146050" cy="1588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624" name="Picture 63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197618"/>
            <a:ext cx="1222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625" name="Straight Connector 114"/>
          <p:cNvCxnSpPr>
            <a:cxnSpLocks noChangeShapeType="1"/>
          </p:cNvCxnSpPr>
          <p:nvPr/>
        </p:nvCxnSpPr>
        <p:spPr bwMode="auto">
          <a:xfrm rot="10800000">
            <a:off x="5451475" y="3340493"/>
            <a:ext cx="328613" cy="1587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Box 7"/>
          <p:cNvSpPr txBox="1">
            <a:spLocks noChangeArrowheads="1"/>
          </p:cNvSpPr>
          <p:nvPr/>
        </p:nvSpPr>
        <p:spPr bwMode="auto">
          <a:xfrm rot="311201">
            <a:off x="7530590" y="278348"/>
            <a:ext cx="1739382" cy="51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182" tIns="41591" rIns="83182" bIns="4159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BE" sz="1400" b="0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cs typeface="Arial" charset="0"/>
              </a:rPr>
              <a:t>17 </a:t>
            </a:r>
          </a:p>
          <a:p>
            <a:pPr algn="ctr" eaLnBrk="1" hangingPunct="1">
              <a:defRPr/>
            </a:pPr>
            <a:r>
              <a:rPr lang="nl-BE" sz="1400" b="0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cs typeface="Arial" charset="0"/>
              </a:rPr>
              <a:t>CORPORATIONS</a:t>
            </a:r>
            <a:endParaRPr lang="nl-BE" sz="1400" b="0" dirty="0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2236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aut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6" y="3504709"/>
            <a:ext cx="1247775" cy="12477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extBox 40"/>
          <p:cNvSpPr txBox="1">
            <a:spLocks noChangeArrowheads="1"/>
          </p:cNvSpPr>
          <p:nvPr/>
        </p:nvSpPr>
        <p:spPr bwMode="auto">
          <a:xfrm>
            <a:off x="519114" y="3155459"/>
            <a:ext cx="1277937" cy="2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BE" sz="1200" b="1">
                <a:solidFill>
                  <a:srgbClr val="C0504D"/>
                </a:solidFill>
              </a:rPr>
              <a:t>AUTOMOTIVE</a:t>
            </a:r>
            <a:endParaRPr lang="nl-BE" sz="700" b="1">
              <a:solidFill>
                <a:srgbClr val="C0504D"/>
              </a:solidFill>
            </a:endParaRPr>
          </a:p>
        </p:txBody>
      </p:sp>
      <p:pic>
        <p:nvPicPr>
          <p:cNvPr id="6" name="Picture 48" descr="aut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35201" y="3504709"/>
            <a:ext cx="1247775" cy="12477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TextBox 49"/>
          <p:cNvSpPr txBox="1">
            <a:spLocks noChangeArrowheads="1"/>
          </p:cNvSpPr>
          <p:nvPr/>
        </p:nvSpPr>
        <p:spPr bwMode="auto">
          <a:xfrm>
            <a:off x="1979614" y="3155459"/>
            <a:ext cx="1862137" cy="2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nl-BE" sz="1200" b="1">
                <a:solidFill>
                  <a:srgbClr val="C0504D"/>
                </a:solidFill>
              </a:rPr>
              <a:t>MATERIAL HANDLING</a:t>
            </a:r>
            <a:endParaRPr lang="nl-BE" sz="700" b="1">
              <a:solidFill>
                <a:srgbClr val="C0504D"/>
              </a:solidFill>
            </a:endParaRPr>
          </a:p>
        </p:txBody>
      </p:sp>
      <p:pic>
        <p:nvPicPr>
          <p:cNvPr id="8" name="Picture 54" descr="aut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4350" y="3504709"/>
            <a:ext cx="1247775" cy="12477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55"/>
          <p:cNvSpPr txBox="1">
            <a:spLocks noChangeArrowheads="1"/>
          </p:cNvSpPr>
          <p:nvPr/>
        </p:nvSpPr>
        <p:spPr bwMode="auto">
          <a:xfrm>
            <a:off x="5338763" y="3155459"/>
            <a:ext cx="1789112" cy="2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BE" sz="1200" b="1">
                <a:solidFill>
                  <a:srgbClr val="C0504D"/>
                </a:solidFill>
              </a:rPr>
              <a:t>TESSILE</a:t>
            </a:r>
            <a:endParaRPr lang="nl-BE" sz="700" b="1">
              <a:solidFill>
                <a:srgbClr val="C0504D"/>
              </a:solidFill>
            </a:endParaRPr>
          </a:p>
        </p:txBody>
      </p:sp>
      <p:pic>
        <p:nvPicPr>
          <p:cNvPr id="10" name="Picture 58" descr="aut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7413" y="3504709"/>
            <a:ext cx="1247775" cy="12477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TextBox 59"/>
          <p:cNvSpPr txBox="1">
            <a:spLocks noChangeArrowheads="1"/>
          </p:cNvSpPr>
          <p:nvPr/>
        </p:nvSpPr>
        <p:spPr bwMode="auto">
          <a:xfrm>
            <a:off x="7200900" y="3155459"/>
            <a:ext cx="1314450" cy="2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BE" sz="1200" b="1">
                <a:solidFill>
                  <a:srgbClr val="C0504D"/>
                </a:solidFill>
              </a:rPr>
              <a:t>LOGISTICA</a:t>
            </a:r>
            <a:endParaRPr lang="nl-BE" sz="700" b="1">
              <a:solidFill>
                <a:srgbClr val="C0504D"/>
              </a:solidFill>
            </a:endParaRPr>
          </a:p>
        </p:txBody>
      </p:sp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918796"/>
            <a:ext cx="30559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1">
            <a:hlinkClick r:id="" action="ppaction://noaction"/>
          </p:cNvPr>
          <p:cNvSpPr/>
          <p:nvPr/>
        </p:nvSpPr>
        <p:spPr>
          <a:xfrm>
            <a:off x="519113" y="3468196"/>
            <a:ext cx="1350962" cy="13509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>
              <a:defRPr/>
            </a:pPr>
            <a:endParaRPr lang="nl-BE" sz="2400">
              <a:solidFill>
                <a:prstClr val="white"/>
              </a:solidFill>
            </a:endParaRPr>
          </a:p>
        </p:txBody>
      </p:sp>
      <p:sp>
        <p:nvSpPr>
          <p:cNvPr id="14" name="Rectangle 22">
            <a:hlinkClick r:id="rId7" action="ppaction://hlinksldjump"/>
          </p:cNvPr>
          <p:cNvSpPr/>
          <p:nvPr/>
        </p:nvSpPr>
        <p:spPr>
          <a:xfrm>
            <a:off x="2184401" y="3453908"/>
            <a:ext cx="1350963" cy="13509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>
              <a:defRPr/>
            </a:pPr>
            <a:endParaRPr lang="nl-BE" sz="2400">
              <a:solidFill>
                <a:prstClr val="white"/>
              </a:solidFill>
            </a:endParaRPr>
          </a:p>
        </p:txBody>
      </p:sp>
      <p:sp>
        <p:nvSpPr>
          <p:cNvPr id="15" name="Rectangle 23">
            <a:hlinkClick r:id="" action="ppaction://noaction"/>
          </p:cNvPr>
          <p:cNvSpPr/>
          <p:nvPr/>
        </p:nvSpPr>
        <p:spPr>
          <a:xfrm>
            <a:off x="7200901" y="3431683"/>
            <a:ext cx="1350963" cy="13509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>
              <a:defRPr/>
            </a:pPr>
            <a:endParaRPr lang="nl-BE" sz="2400">
              <a:solidFill>
                <a:prstClr val="white"/>
              </a:solidFill>
            </a:endParaRPr>
          </a:p>
        </p:txBody>
      </p:sp>
      <p:sp>
        <p:nvSpPr>
          <p:cNvPr id="16" name="Rectangle 25">
            <a:hlinkClick r:id="" action="ppaction://noaction"/>
          </p:cNvPr>
          <p:cNvSpPr/>
          <p:nvPr/>
        </p:nvSpPr>
        <p:spPr>
          <a:xfrm>
            <a:off x="5557838" y="3468196"/>
            <a:ext cx="1350962" cy="13509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>
              <a:defRPr/>
            </a:pPr>
            <a:endParaRPr lang="nl-BE" sz="2400">
              <a:solidFill>
                <a:prstClr val="white"/>
              </a:solidFill>
            </a:endParaRPr>
          </a:p>
        </p:txBody>
      </p:sp>
      <p:pic>
        <p:nvPicPr>
          <p:cNvPr id="17" name="Picture 61" descr="aut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4775" y="3504709"/>
            <a:ext cx="1247775" cy="12477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8" name="TextBox 62"/>
          <p:cNvSpPr txBox="1">
            <a:spLocks noChangeArrowheads="1"/>
          </p:cNvSpPr>
          <p:nvPr/>
        </p:nvSpPr>
        <p:spPr bwMode="auto">
          <a:xfrm>
            <a:off x="3878264" y="3155459"/>
            <a:ext cx="1277937" cy="2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BE" sz="1200" b="1">
                <a:solidFill>
                  <a:srgbClr val="C0504D"/>
                </a:solidFill>
              </a:rPr>
              <a:t>ELETTRONICA</a:t>
            </a:r>
            <a:endParaRPr lang="nl-BE" sz="700" b="1">
              <a:solidFill>
                <a:srgbClr val="C0504D"/>
              </a:solidFill>
            </a:endParaRPr>
          </a:p>
        </p:txBody>
      </p:sp>
      <p:sp>
        <p:nvSpPr>
          <p:cNvPr id="19" name="Rectangle 29">
            <a:hlinkClick r:id="rId9" action="ppaction://hlinksldjump"/>
          </p:cNvPr>
          <p:cNvSpPr/>
          <p:nvPr/>
        </p:nvSpPr>
        <p:spPr>
          <a:xfrm>
            <a:off x="3841751" y="3468196"/>
            <a:ext cx="1350963" cy="13509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>
              <a:defRPr/>
            </a:pPr>
            <a:endParaRPr lang="nl-BE" sz="2400">
              <a:solidFill>
                <a:prstClr val="white"/>
              </a:solidFill>
            </a:endParaRP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>
            <a:off x="334807" y="205384"/>
            <a:ext cx="6296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fr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TICO: 5 </a:t>
            </a:r>
            <a:r>
              <a:rPr lang="fr-BE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Settori</a:t>
            </a:r>
            <a:r>
              <a:rPr lang="fr-B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Business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9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6710" y="1599999"/>
            <a:ext cx="8230581" cy="4525798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91320" y="62888"/>
            <a:ext cx="8389938" cy="1121190"/>
            <a:chOff x="701622" y="434984"/>
            <a:chExt cx="7631217" cy="1120765"/>
          </a:xfrm>
        </p:grpSpPr>
        <p:sp>
          <p:nvSpPr>
            <p:cNvPr id="8" name="TextBox 59"/>
            <p:cNvSpPr txBox="1">
              <a:spLocks noChangeArrowheads="1"/>
            </p:cNvSpPr>
            <p:nvPr/>
          </p:nvSpPr>
          <p:spPr bwMode="auto">
            <a:xfrm>
              <a:off x="701622" y="434984"/>
              <a:ext cx="6171395" cy="584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fr-BE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MISSION STATEMENT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34"/>
            <p:cNvSpPr txBox="1">
              <a:spLocks noChangeArrowheads="1"/>
            </p:cNvSpPr>
            <p:nvPr/>
          </p:nvSpPr>
          <p:spPr bwMode="auto">
            <a:xfrm>
              <a:off x="701622" y="632769"/>
              <a:ext cx="7631217" cy="92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en-GB" sz="1600" dirty="0">
                  <a:solidFill>
                    <a:prstClr val="black"/>
                  </a:solidFill>
                </a:rPr>
                <a:t> </a:t>
              </a:r>
              <a:endParaRPr lang="nl-BE" sz="1600" dirty="0">
                <a:solidFill>
                  <a:prstClr val="black"/>
                </a:solidFill>
              </a:endParaRPr>
            </a:p>
            <a:p>
              <a:pPr algn="just" eaLnBrk="1" hangingPunct="1"/>
              <a:r>
                <a:rPr lang="en-GB" sz="1800" b="1" dirty="0">
                  <a:solidFill>
                    <a:srgbClr val="C00000"/>
                  </a:solidFill>
                </a:rPr>
                <a:t>Customers are </a:t>
              </a:r>
              <a:r>
                <a:rPr lang="en-GB" sz="1800" b="1" i="1" u="sng" dirty="0">
                  <a:solidFill>
                    <a:srgbClr val="C00000"/>
                  </a:solidFill>
                </a:rPr>
                <a:t>stronger together</a:t>
              </a:r>
              <a:r>
                <a:rPr lang="en-GB" sz="1800" b="1" dirty="0">
                  <a:solidFill>
                    <a:srgbClr val="C00000"/>
                  </a:solidFill>
                </a:rPr>
                <a:t> with Toyota Material Handling.</a:t>
              </a:r>
              <a:r>
                <a:rPr lang="en-GB" sz="1800" dirty="0">
                  <a:solidFill>
                    <a:srgbClr val="C00000"/>
                  </a:solidFill>
                </a:rPr>
                <a:t> </a:t>
              </a:r>
              <a:endParaRPr lang="nl-BE" sz="1800" dirty="0">
                <a:solidFill>
                  <a:srgbClr val="C00000"/>
                </a:solidFill>
              </a:endParaRPr>
            </a:p>
            <a:p>
              <a:pPr algn="l" eaLnBrk="1" hangingPunct="1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24969" r="12843" b="30486"/>
          <a:stretch>
            <a:fillRect/>
          </a:stretch>
        </p:blipFill>
        <p:spPr bwMode="auto">
          <a:xfrm>
            <a:off x="-2" y="1297707"/>
            <a:ext cx="9172575" cy="485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19402" y="1344080"/>
            <a:ext cx="580548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65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“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Diventare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un partner di prima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scelta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per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tutti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Clienti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in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cerca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di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soluzioni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per la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movimentazione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delle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merci e venire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ampiamente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riconosciuti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sia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grazie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ai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nostri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prodotti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e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servizi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all’avanguardia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che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per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il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nostro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profondo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rispetto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verso la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società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civile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.”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426631" y="3206841"/>
            <a:ext cx="5842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65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“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Conquistare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la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fiducia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dei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Clienti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consegnando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loro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non solo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prodotti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e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servizi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di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qualità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superiore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, ma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anche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in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grado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di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fornire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valore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aggiunto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al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loro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business.”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892426" y="4571591"/>
            <a:ext cx="387508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65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“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Rispettare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le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aspettative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e le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ambizioni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di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dipendenti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, dealers &amp; partners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attraverso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una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costante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ricerca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volta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al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miglioramento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.”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538">
            <a:off x="5661961" y="1183317"/>
            <a:ext cx="2623680" cy="375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59"/>
          <p:cNvSpPr txBox="1">
            <a:spLocks noChangeArrowheads="1"/>
          </p:cNvSpPr>
          <p:nvPr/>
        </p:nvSpPr>
        <p:spPr bwMode="auto">
          <a:xfrm>
            <a:off x="563158" y="1847869"/>
            <a:ext cx="4183062" cy="206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sz="1600" i="1" dirty="0">
                <a:solidFill>
                  <a:prstClr val="black"/>
                </a:solidFill>
              </a:rPr>
              <a:t>«Academy è la Training and </a:t>
            </a:r>
            <a:r>
              <a:rPr lang="it-IT" sz="1600" i="1" dirty="0" err="1">
                <a:solidFill>
                  <a:prstClr val="black"/>
                </a:solidFill>
              </a:rPr>
              <a:t>Consulting</a:t>
            </a:r>
            <a:r>
              <a:rPr lang="it-IT" sz="1600" i="1" dirty="0">
                <a:solidFill>
                  <a:prstClr val="black"/>
                </a:solidFill>
              </a:rPr>
              <a:t>  </a:t>
            </a:r>
            <a:r>
              <a:rPr lang="it-IT" sz="1600" i="1" dirty="0" err="1">
                <a:solidFill>
                  <a:prstClr val="black"/>
                </a:solidFill>
              </a:rPr>
              <a:t>Division</a:t>
            </a:r>
            <a:r>
              <a:rPr lang="it-IT" sz="1600" i="1" dirty="0">
                <a:solidFill>
                  <a:prstClr val="black"/>
                </a:solidFill>
              </a:rPr>
              <a:t> di Toyota. Si basa sul principio che non è sufficiente sviluppare tecnologie sempre nuove e più evolute, occorre sviluppare al meglio il fattore umano - </a:t>
            </a:r>
            <a:r>
              <a:rPr lang="it-IT" sz="1600" i="1" dirty="0" err="1">
                <a:solidFill>
                  <a:prstClr val="black"/>
                </a:solidFill>
              </a:rPr>
              <a:t>developing</a:t>
            </a:r>
            <a:r>
              <a:rPr lang="it-IT" sz="1600" i="1" dirty="0">
                <a:solidFill>
                  <a:prstClr val="black"/>
                </a:solidFill>
              </a:rPr>
              <a:t> </a:t>
            </a:r>
            <a:r>
              <a:rPr lang="it-IT" sz="1600" i="1" dirty="0" err="1">
                <a:solidFill>
                  <a:prstClr val="black"/>
                </a:solidFill>
              </a:rPr>
              <a:t>people</a:t>
            </a:r>
            <a:r>
              <a:rPr lang="it-IT" sz="1600" i="1" dirty="0">
                <a:solidFill>
                  <a:prstClr val="black"/>
                </a:solidFill>
              </a:rPr>
              <a:t> - al fine di mettere la vostra azienda nelle condizioni di ambire al successo e creare valore.»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63158" y="173180"/>
            <a:ext cx="5148262" cy="58475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nl-BE" sz="32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TOYOTA ACADEMY</a:t>
            </a:r>
            <a:endParaRPr lang="sv-SE" sz="3200" b="1" i="1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" name="CasellaDiTesto 1"/>
          <p:cNvSpPr txBox="1">
            <a:spLocks noChangeArrowheads="1"/>
          </p:cNvSpPr>
          <p:nvPr/>
        </p:nvSpPr>
        <p:spPr bwMode="auto">
          <a:xfrm>
            <a:off x="334278" y="5256429"/>
            <a:ext cx="8461375" cy="75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1400" i="1" dirty="0">
                <a:solidFill>
                  <a:prstClr val="black"/>
                </a:solidFill>
              </a:rPr>
              <a:t>«Trasmettere esperienza e competenza dei valori Toyota e del suo saper fare a tutto a Clienti, Fornitori e Dipendenti. Questo è l’obiettivo della Academy. Un progetto che cresce assieme a chi lavora con Noi, per trasformare assieme il sapere in valore.»</a:t>
            </a:r>
          </a:p>
        </p:txBody>
      </p:sp>
    </p:spTree>
    <p:extLst>
      <p:ext uri="{BB962C8B-B14F-4D97-AF65-F5344CB8AC3E}">
        <p14:creationId xmlns:p14="http://schemas.microsoft.com/office/powerpoint/2010/main" val="29661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10"/>
          <p:cNvSpPr>
            <a:spLocks noChangeArrowheads="1"/>
          </p:cNvSpPr>
          <p:nvPr/>
        </p:nvSpPr>
        <p:spPr bwMode="auto">
          <a:xfrm>
            <a:off x="6211888" y="1501775"/>
            <a:ext cx="2543175" cy="4656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47738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spcBef>
                <a:spcPct val="20000"/>
              </a:spcBef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/>
          </a:p>
        </p:txBody>
      </p:sp>
      <p:sp>
        <p:nvSpPr>
          <p:cNvPr id="7" name="Rettangolo 6"/>
          <p:cNvSpPr/>
          <p:nvPr/>
        </p:nvSpPr>
        <p:spPr>
          <a:xfrm>
            <a:off x="395536" y="1125538"/>
            <a:ext cx="8424936" cy="5036799"/>
          </a:xfrm>
          <a:prstGeom prst="rect">
            <a:avLst/>
          </a:prstGeom>
          <a:gradFill flip="none" rotWithShape="1">
            <a:gsLst>
              <a:gs pos="1000">
                <a:srgbClr val="388AD4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8" name="Picture 3" descr="L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7129462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68313" y="1084263"/>
            <a:ext cx="15414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Company Area</a:t>
            </a:r>
          </a:p>
        </p:txBody>
      </p:sp>
      <p:pic>
        <p:nvPicPr>
          <p:cNvPr id="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47" y="5862492"/>
            <a:ext cx="1383556" cy="2618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1798638" y="1466850"/>
            <a:ext cx="1233487" cy="4679950"/>
            <a:chOff x="1797977" y="1322333"/>
            <a:chExt cx="1234265" cy="4680000"/>
          </a:xfrm>
        </p:grpSpPr>
        <p:sp>
          <p:nvSpPr>
            <p:cNvPr id="12" name="Pentagono 11"/>
            <p:cNvSpPr>
              <a:spLocks noChangeAspect="1"/>
            </p:cNvSpPr>
            <p:nvPr/>
          </p:nvSpPr>
          <p:spPr>
            <a:xfrm rot="5400000">
              <a:off x="75110" y="3045200"/>
              <a:ext cx="4680000" cy="1234265"/>
            </a:xfrm>
            <a:prstGeom prst="homePlate">
              <a:avLst>
                <a:gd name="adj" fmla="val 42565"/>
              </a:avLst>
            </a:prstGeom>
            <a:gradFill>
              <a:gsLst>
                <a:gs pos="40000">
                  <a:srgbClr val="FF0000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wrap="none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it-IT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TPS</a:t>
              </a:r>
              <a:endPara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oyota</a:t>
              </a:r>
            </a:p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roduction</a:t>
              </a:r>
            </a:p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ystem</a:t>
              </a: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742" y="2943174"/>
              <a:ext cx="761538" cy="9000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4043363" y="1465263"/>
            <a:ext cx="1235075" cy="4681537"/>
            <a:chOff x="4043562" y="1320304"/>
            <a:chExt cx="1234800" cy="4682029"/>
          </a:xfrm>
        </p:grpSpPr>
        <p:sp>
          <p:nvSpPr>
            <p:cNvPr id="15" name="Pentagono 14"/>
            <p:cNvSpPr>
              <a:spLocks noChangeAspect="1"/>
            </p:cNvSpPr>
            <p:nvPr/>
          </p:nvSpPr>
          <p:spPr>
            <a:xfrm rot="5400000">
              <a:off x="2319947" y="3043919"/>
              <a:ext cx="4682029" cy="1234800"/>
            </a:xfrm>
            <a:prstGeom prst="homePlate">
              <a:avLst>
                <a:gd name="adj" fmla="val 41301"/>
              </a:avLst>
            </a:prstGeom>
            <a:gradFill flip="none" rotWithShape="1">
              <a:gsLst>
                <a:gs pos="40000">
                  <a:srgbClr val="FF0000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wrap="none" anchorCtr="1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it-IT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TWS</a:t>
              </a:r>
              <a:endPara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oyota</a:t>
              </a:r>
            </a:p>
            <a:p>
              <a:pPr algn="ctr">
                <a:defRPr/>
              </a:pPr>
              <a:r>
                <a:rPr lang="it-IT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it-IT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arehousing</a:t>
              </a:r>
              <a:endPara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ystem</a:t>
              </a: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608" y="2991093"/>
              <a:ext cx="694705" cy="9000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uppo 16"/>
          <p:cNvGrpSpPr>
            <a:grpSpLocks/>
          </p:cNvGrpSpPr>
          <p:nvPr/>
        </p:nvGrpSpPr>
        <p:grpSpPr bwMode="auto">
          <a:xfrm>
            <a:off x="6188075" y="1497013"/>
            <a:ext cx="1235075" cy="4659312"/>
            <a:chOff x="6187822" y="1311809"/>
            <a:chExt cx="1234800" cy="4658993"/>
          </a:xfrm>
        </p:grpSpPr>
        <p:sp>
          <p:nvSpPr>
            <p:cNvPr id="18" name="Pentagono 17"/>
            <p:cNvSpPr/>
            <p:nvPr/>
          </p:nvSpPr>
          <p:spPr>
            <a:xfrm rot="5400000">
              <a:off x="4475725" y="3023906"/>
              <a:ext cx="4658993" cy="1234800"/>
            </a:xfrm>
            <a:prstGeom prst="homePlate">
              <a:avLst>
                <a:gd name="adj" fmla="val 43828"/>
              </a:avLst>
            </a:prstGeom>
            <a:gradFill flip="none" rotWithShape="1">
              <a:gsLst>
                <a:gs pos="40000">
                  <a:srgbClr val="FF0000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wrap="none" anchorCtr="1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it-IT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TCS</a:t>
              </a:r>
            </a:p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oyota</a:t>
              </a:r>
            </a:p>
            <a:p>
              <a:pPr algn="ctr">
                <a:defRPr/>
              </a:pPr>
              <a:r>
                <a:rPr lang="it-IT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it-IT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ustomer</a:t>
              </a:r>
              <a:endPara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it-IT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ervice</a:t>
              </a:r>
              <a:endPara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311" y="2997455"/>
              <a:ext cx="669820" cy="9000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uppo 19"/>
          <p:cNvGrpSpPr>
            <a:grpSpLocks/>
          </p:cNvGrpSpPr>
          <p:nvPr/>
        </p:nvGrpSpPr>
        <p:grpSpPr bwMode="auto">
          <a:xfrm>
            <a:off x="900113" y="4652963"/>
            <a:ext cx="7488237" cy="511175"/>
            <a:chOff x="1113508" y="4509120"/>
            <a:chExt cx="6986884" cy="510840"/>
          </a:xfrm>
        </p:grpSpPr>
        <p:sp>
          <p:nvSpPr>
            <p:cNvPr id="21" name="Pentagono 20"/>
            <p:cNvSpPr/>
            <p:nvPr/>
          </p:nvSpPr>
          <p:spPr>
            <a:xfrm>
              <a:off x="1113508" y="4509120"/>
              <a:ext cx="6986884" cy="510840"/>
            </a:xfrm>
            <a:prstGeom prst="homePlate">
              <a:avLst>
                <a:gd name="adj" fmla="val 56318"/>
              </a:avLst>
            </a:prstGeom>
            <a:gradFill flip="none" rotWithShape="1">
              <a:gsLst>
                <a:gs pos="30000">
                  <a:srgbClr val="FF0000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it-IT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TSS</a:t>
              </a:r>
              <a:r>
                <a:rPr lang="it-IT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oyota </a:t>
              </a:r>
              <a:r>
                <a:rPr lang="it-IT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it-IT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afety</a:t>
              </a:r>
              <a:r>
                <a: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ystem</a:t>
              </a:r>
              <a:endPara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191" y="4584540"/>
              <a:ext cx="519786" cy="3600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ttangolo 22"/>
          <p:cNvSpPr/>
          <p:nvPr/>
        </p:nvSpPr>
        <p:spPr bwMode="auto">
          <a:xfrm>
            <a:off x="147867" y="164892"/>
            <a:ext cx="6657743" cy="5428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l" defTabSz="91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AREE DI INTERVENTO</a:t>
            </a:r>
            <a:endParaRPr 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7387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60389" y="2379158"/>
            <a:ext cx="1565275" cy="2117725"/>
            <a:chOff x="560388" y="2114532"/>
            <a:chExt cx="1565241" cy="2117743"/>
          </a:xfrm>
        </p:grpSpPr>
        <p:pic>
          <p:nvPicPr>
            <p:cNvPr id="5" name="Picture 16" descr="Genchi Genbutsu.t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388" y="2771775"/>
              <a:ext cx="1471612" cy="1460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61"/>
            <p:cNvSpPr txBox="1">
              <a:spLocks noChangeArrowheads="1"/>
            </p:cNvSpPr>
            <p:nvPr/>
          </p:nvSpPr>
          <p:spPr bwMode="auto">
            <a:xfrm>
              <a:off x="665129" y="2114532"/>
              <a:ext cx="1460500" cy="67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nl-BE" sz="1800" dirty="0"/>
                <a:t>Genchi</a:t>
              </a:r>
              <a:br>
                <a:rPr lang="nl-BE" sz="1800" dirty="0"/>
              </a:br>
              <a:r>
                <a:rPr lang="nl-BE" sz="1800" dirty="0"/>
                <a:t>Genbutsu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2271714" y="2671258"/>
            <a:ext cx="1533525" cy="1825625"/>
            <a:chOff x="2271713" y="2406636"/>
            <a:chExt cx="1533494" cy="1825639"/>
          </a:xfrm>
        </p:grpSpPr>
        <p:pic>
          <p:nvPicPr>
            <p:cNvPr id="8" name="Picture 17" descr="Genchi Genbutsu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1713" y="2771775"/>
              <a:ext cx="1468437" cy="1460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62"/>
            <p:cNvSpPr txBox="1">
              <a:spLocks noChangeArrowheads="1"/>
            </p:cNvSpPr>
            <p:nvPr/>
          </p:nvSpPr>
          <p:spPr bwMode="auto">
            <a:xfrm>
              <a:off x="2344707" y="2406636"/>
              <a:ext cx="1460500" cy="37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nl-BE" sz="1800"/>
                <a:t>Kaizen</a:t>
              </a: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3951289" y="2671258"/>
            <a:ext cx="1533525" cy="1806575"/>
            <a:chOff x="3951288" y="2406636"/>
            <a:chExt cx="1533537" cy="1806589"/>
          </a:xfrm>
        </p:grpSpPr>
        <p:pic>
          <p:nvPicPr>
            <p:cNvPr id="11" name="Picture 55" descr="Genchi Genbutsu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1288" y="2735263"/>
              <a:ext cx="1460500" cy="14779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63"/>
            <p:cNvSpPr txBox="1">
              <a:spLocks noChangeArrowheads="1"/>
            </p:cNvSpPr>
            <p:nvPr/>
          </p:nvSpPr>
          <p:spPr bwMode="auto">
            <a:xfrm>
              <a:off x="4024325" y="2406636"/>
              <a:ext cx="1460500" cy="37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nl-BE" sz="1800" dirty="0"/>
                <a:t>Challenge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5557839" y="2671258"/>
            <a:ext cx="1533525" cy="1825625"/>
            <a:chOff x="5557838" y="2406636"/>
            <a:chExt cx="1533559" cy="1825639"/>
          </a:xfrm>
        </p:grpSpPr>
        <p:pic>
          <p:nvPicPr>
            <p:cNvPr id="14" name="Picture 54" descr="Genchi Genbutsu.t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7838" y="2771775"/>
              <a:ext cx="1460500" cy="1460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TextBox 64"/>
            <p:cNvSpPr txBox="1">
              <a:spLocks noChangeArrowheads="1"/>
            </p:cNvSpPr>
            <p:nvPr/>
          </p:nvSpPr>
          <p:spPr bwMode="auto">
            <a:xfrm>
              <a:off x="5630897" y="2406636"/>
              <a:ext cx="1460500" cy="37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nl-BE" sz="1800" dirty="0"/>
                <a:t>Teamwork</a:t>
              </a:r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7164389" y="2671258"/>
            <a:ext cx="1533525" cy="1825625"/>
            <a:chOff x="7164388" y="2406636"/>
            <a:chExt cx="1533581" cy="1825639"/>
          </a:xfrm>
        </p:grpSpPr>
        <p:pic>
          <p:nvPicPr>
            <p:cNvPr id="17" name="Picture 53" descr="Genchi Genbutsu.t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4388" y="2771775"/>
              <a:ext cx="1460500" cy="1460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extBox 65"/>
            <p:cNvSpPr txBox="1">
              <a:spLocks noChangeArrowheads="1"/>
            </p:cNvSpPr>
            <p:nvPr/>
          </p:nvSpPr>
          <p:spPr bwMode="auto">
            <a:xfrm>
              <a:off x="7237469" y="2406636"/>
              <a:ext cx="1460500" cy="37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nl-BE" sz="1800" dirty="0"/>
                <a:t>Respect</a:t>
              </a:r>
            </a:p>
          </p:txBody>
        </p:sp>
      </p:grpSp>
      <p:sp>
        <p:nvSpPr>
          <p:cNvPr id="20" name="TextBox 24"/>
          <p:cNvSpPr txBox="1"/>
          <p:nvPr/>
        </p:nvSpPr>
        <p:spPr>
          <a:xfrm>
            <a:off x="299978" y="1055692"/>
            <a:ext cx="8844022" cy="830993"/>
          </a:xfrm>
          <a:prstGeom prst="rect">
            <a:avLst/>
          </a:prstGeom>
          <a:noFill/>
        </p:spPr>
        <p:txBody>
          <a:bodyPr lIns="91437" tIns="45718" rIns="91437" bIns="45718" anchor="ctr">
            <a:spAutoFit/>
          </a:bodyPr>
          <a:lstStyle/>
          <a:p>
            <a:pPr algn="ctr">
              <a:defRPr/>
            </a:pPr>
            <a:r>
              <a:rPr lang="nl-B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cs typeface="Arial" pitchFamily="34" charset="0"/>
              </a:rPr>
              <a:t>THE TOYOTA WAY</a:t>
            </a:r>
            <a:endParaRPr lang="nl-BE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gray">
          <a:xfrm>
            <a:off x="3246975" y="1345854"/>
            <a:ext cx="3838676" cy="645977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37" tIns="45718" rIns="91437" bIns="45718" anchor="ctr"/>
          <a:lstStyle/>
          <a:p>
            <a:pPr algn="ctr">
              <a:defRPr/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CULTURA AZIENDALE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gray">
          <a:xfrm>
            <a:off x="3246975" y="2407011"/>
            <a:ext cx="3838676" cy="645977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37" tIns="45718" rIns="91437" bIns="45718" anchor="ctr"/>
          <a:lstStyle/>
          <a:p>
            <a:pPr algn="ctr">
              <a:defRPr/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REGOLE E VALORI</a:t>
            </a:r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gray">
          <a:xfrm>
            <a:off x="3246975" y="3550677"/>
            <a:ext cx="3838676" cy="645977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37" tIns="45718" rIns="91437" bIns="45718" anchor="ctr"/>
          <a:lstStyle/>
          <a:p>
            <a:pPr algn="ctr">
              <a:defRPr/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STRUMENTI E METODI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43505" y="4753414"/>
            <a:ext cx="4574657" cy="13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CHANGE MANAGEMENT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4976" t="31155" r="47019" b="21307"/>
          <a:stretch>
            <a:fillRect/>
          </a:stretch>
        </p:blipFill>
        <p:spPr bwMode="auto">
          <a:xfrm>
            <a:off x="1890185" y="1143185"/>
            <a:ext cx="1066800" cy="10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4976" t="31155" r="47019" b="21307"/>
          <a:stretch>
            <a:fillRect/>
          </a:stretch>
        </p:blipFill>
        <p:spPr bwMode="auto">
          <a:xfrm>
            <a:off x="1890179" y="2251580"/>
            <a:ext cx="1066800" cy="10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4976" t="31155" r="47019" b="21307"/>
          <a:stretch>
            <a:fillRect/>
          </a:stretch>
        </p:blipFill>
        <p:spPr bwMode="auto">
          <a:xfrm>
            <a:off x="1890174" y="3401540"/>
            <a:ext cx="1066800" cy="10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l="25403" t="31155" r="47551" b="21686"/>
          <a:stretch>
            <a:fillRect/>
          </a:stretch>
        </p:blipFill>
        <p:spPr bwMode="auto">
          <a:xfrm>
            <a:off x="1931746" y="4880140"/>
            <a:ext cx="969817" cy="95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09185" y="212575"/>
            <a:ext cx="6335713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spAutoFit/>
          </a:bodyPr>
          <a:lstStyle/>
          <a:p>
            <a:pPr algn="l"/>
            <a:r>
              <a:rPr lang="nl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TOYOTA WAY: cos‘è ?</a:t>
            </a:r>
            <a:endParaRPr lang="nl-B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8856" y="1132680"/>
            <a:ext cx="6209144" cy="8010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2" tIns="46036" rIns="92072" bIns="46036"/>
          <a:lstStyle/>
          <a:p>
            <a:pPr marL="342886" indent="-342886" algn="l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it-IT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“Concetto di MUDA</a:t>
            </a:r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7299" y="2077460"/>
            <a:ext cx="5472113" cy="4263375"/>
          </a:xfrm>
          <a:prstGeom prst="rect">
            <a:avLst/>
          </a:prstGeom>
        </p:spPr>
        <p:txBody>
          <a:bodyPr lIns="91437" tIns="45718" rIns="91437" bIns="45718"/>
          <a:lstStyle>
            <a:lvl1pPr marL="190649" indent="-190649" algn="l" defTabSz="914247" rtl="0" eaLnBrk="0" fontAlgn="base" hangingPunct="0">
              <a:lnSpc>
                <a:spcPts val="2456"/>
              </a:lnSpc>
              <a:spcBef>
                <a:spcPct val="0"/>
              </a:spcBef>
              <a:spcAft>
                <a:spcPct val="0"/>
              </a:spcAft>
              <a:buSzPct val="10000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946" indent="-190649" algn="l" defTabSz="914247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50000"/>
              </a:spcAft>
              <a:buSzPct val="100000"/>
              <a:buChar char="-"/>
              <a:defRPr sz="1800">
                <a:solidFill>
                  <a:schemeClr val="tx1"/>
                </a:solidFill>
                <a:latin typeface="+mn-lt"/>
              </a:defRPr>
            </a:lvl2pPr>
            <a:lvl3pPr marL="951799" indent="-189205" algn="l" defTabSz="914247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50000"/>
              </a:spcAft>
              <a:buSzPct val="100000"/>
              <a:buChar char="›"/>
              <a:defRPr>
                <a:solidFill>
                  <a:schemeClr val="tx1"/>
                </a:solidFill>
                <a:latin typeface="+mn-lt"/>
              </a:defRPr>
            </a:lvl3pPr>
            <a:lvl4pPr marL="1333096" indent="-190649" algn="l" defTabSz="914247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50000"/>
              </a:spcAft>
              <a:buSzPct val="100000"/>
              <a:buFont typeface="Times" pitchFamily="18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4pPr>
            <a:lvl5pPr marL="1714393" indent="-190649" algn="l" defTabSz="914247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50000"/>
              </a:spcAft>
              <a:buSzPct val="100000"/>
              <a:buChar char="-"/>
              <a:defRPr sz="1500">
                <a:solidFill>
                  <a:schemeClr val="tx1"/>
                </a:solidFill>
                <a:latin typeface="+mn-lt"/>
              </a:defRPr>
            </a:lvl5pPr>
            <a:lvl6pPr marL="2130354" indent="-190649" algn="l" defTabSz="914247" rtl="0" fontAlgn="base">
              <a:lnSpc>
                <a:spcPct val="125000"/>
              </a:lnSpc>
              <a:spcBef>
                <a:spcPct val="0"/>
              </a:spcBef>
              <a:spcAft>
                <a:spcPct val="50000"/>
              </a:spcAft>
              <a:buSzPct val="10000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2546315" indent="-190649" algn="l" defTabSz="914247" rtl="0" fontAlgn="base">
              <a:lnSpc>
                <a:spcPct val="125000"/>
              </a:lnSpc>
              <a:spcBef>
                <a:spcPct val="0"/>
              </a:spcBef>
              <a:spcAft>
                <a:spcPct val="50000"/>
              </a:spcAft>
              <a:buSzPct val="10000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962275" indent="-190649" algn="l" defTabSz="914247" rtl="0" fontAlgn="base">
              <a:lnSpc>
                <a:spcPct val="125000"/>
              </a:lnSpc>
              <a:spcBef>
                <a:spcPct val="0"/>
              </a:spcBef>
              <a:spcAft>
                <a:spcPct val="50000"/>
              </a:spcAft>
              <a:buSzPct val="10000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3378236" indent="-190649" algn="l" defTabSz="914247" rtl="0" fontAlgn="base">
              <a:lnSpc>
                <a:spcPct val="125000"/>
              </a:lnSpc>
              <a:spcBef>
                <a:spcPct val="0"/>
              </a:spcBef>
              <a:spcAft>
                <a:spcPct val="50000"/>
              </a:spcAft>
              <a:buSzPct val="10000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800" kern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È un termine giapponese che si può tradurre con la parola spreco.</a:t>
            </a:r>
          </a:p>
          <a:p>
            <a:pPr lvl="1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kern="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800" kern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 spreco intendiamo l’impegno di risorse ed energie che non aggiunge valore al prodotto, che non dà valore al Cliente.</a:t>
            </a:r>
          </a:p>
          <a:p>
            <a:pPr marL="285750" indent="-28575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1800" kern="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800" kern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 prerequisito per apprendere l’approccio TPS è saper riconoscere e vedere gli sprechi.</a:t>
            </a:r>
          </a:p>
          <a:p>
            <a:pPr marL="285750" indent="-28575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1800" kern="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800" kern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Molti sprechi sono eliminabili nel breve termine.</a:t>
            </a:r>
            <a:endParaRPr lang="it-IT" sz="18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Waste"/>
          <p:cNvPicPr>
            <a:picLocks noChangeAspect="1" noChangeArrowheads="1"/>
          </p:cNvPicPr>
          <p:nvPr/>
        </p:nvPicPr>
        <p:blipFill>
          <a:blip r:embed="rId2" cstate="email"/>
          <a:srcRect b="-6448"/>
          <a:stretch>
            <a:fillRect/>
          </a:stretch>
        </p:blipFill>
        <p:spPr bwMode="auto">
          <a:xfrm>
            <a:off x="5980536" y="2189031"/>
            <a:ext cx="2686778" cy="314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0496" y="213887"/>
            <a:ext cx="8427860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l"/>
            <a:r>
              <a:rPr lang="nl-B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TOYOTA PRODUCTION SYSTEM</a:t>
            </a:r>
            <a:endParaRPr lang="nl-B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Considi per pc">
  <a:themeElements>
    <a:clrScheme name="Presentazione Considi per pc 1">
      <a:dk1>
        <a:srgbClr val="22333D"/>
      </a:dk1>
      <a:lt1>
        <a:srgbClr val="FFFFFF"/>
      </a:lt1>
      <a:dk2>
        <a:srgbClr val="95002A"/>
      </a:dk2>
      <a:lt2>
        <a:srgbClr val="BAB2B4"/>
      </a:lt2>
      <a:accent1>
        <a:srgbClr val="E95C28"/>
      </a:accent1>
      <a:accent2>
        <a:srgbClr val="212147"/>
      </a:accent2>
      <a:accent3>
        <a:srgbClr val="FFFFFF"/>
      </a:accent3>
      <a:accent4>
        <a:srgbClr val="1B2A33"/>
      </a:accent4>
      <a:accent5>
        <a:srgbClr val="F2B5AC"/>
      </a:accent5>
      <a:accent6>
        <a:srgbClr val="1D1D3F"/>
      </a:accent6>
      <a:hlink>
        <a:srgbClr val="003473"/>
      </a:hlink>
      <a:folHlink>
        <a:srgbClr val="BAB2B4"/>
      </a:folHlink>
    </a:clrScheme>
    <a:fontScheme name="Presentazione Considi per p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izzaDude Pointer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izzaDude Pointers" pitchFamily="2" charset="0"/>
          </a:defRPr>
        </a:defPPr>
      </a:lstStyle>
    </a:lnDef>
  </a:objectDefaults>
  <a:extraClrSchemeLst>
    <a:extraClrScheme>
      <a:clrScheme name="Presentazione Considi per pc 1">
        <a:dk1>
          <a:srgbClr val="22333D"/>
        </a:dk1>
        <a:lt1>
          <a:srgbClr val="FFFFFF"/>
        </a:lt1>
        <a:dk2>
          <a:srgbClr val="95002A"/>
        </a:dk2>
        <a:lt2>
          <a:srgbClr val="BAB2B4"/>
        </a:lt2>
        <a:accent1>
          <a:srgbClr val="E95C28"/>
        </a:accent1>
        <a:accent2>
          <a:srgbClr val="212147"/>
        </a:accent2>
        <a:accent3>
          <a:srgbClr val="FFFFFF"/>
        </a:accent3>
        <a:accent4>
          <a:srgbClr val="1B2A33"/>
        </a:accent4>
        <a:accent5>
          <a:srgbClr val="F2B5AC"/>
        </a:accent5>
        <a:accent6>
          <a:srgbClr val="1D1D3F"/>
        </a:accent6>
        <a:hlink>
          <a:srgbClr val="003473"/>
        </a:hlink>
        <a:folHlink>
          <a:srgbClr val="BAB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Considi per pc 2">
        <a:dk1>
          <a:srgbClr val="22333D"/>
        </a:dk1>
        <a:lt1>
          <a:srgbClr val="FFFFFF"/>
        </a:lt1>
        <a:dk2>
          <a:srgbClr val="000000"/>
        </a:dk2>
        <a:lt2>
          <a:srgbClr val="BAB2B4"/>
        </a:lt2>
        <a:accent1>
          <a:srgbClr val="BAB2B4"/>
        </a:accent1>
        <a:accent2>
          <a:srgbClr val="5F5F5F"/>
        </a:accent2>
        <a:accent3>
          <a:srgbClr val="FFFFFF"/>
        </a:accent3>
        <a:accent4>
          <a:srgbClr val="1B2A33"/>
        </a:accent4>
        <a:accent5>
          <a:srgbClr val="D9D5D6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YO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plate_Presentation_IT">
  <a:themeElements>
    <a:clrScheme name="Template_Presentation_IT 1">
      <a:dk1>
        <a:srgbClr val="000000"/>
      </a:dk1>
      <a:lt1>
        <a:srgbClr val="FFFFFF"/>
      </a:lt1>
      <a:dk2>
        <a:srgbClr val="CF142B"/>
      </a:dk2>
      <a:lt2>
        <a:srgbClr val="C2BFBD"/>
      </a:lt2>
      <a:accent1>
        <a:srgbClr val="666366"/>
      </a:accent1>
      <a:accent2>
        <a:srgbClr val="CFC4B8"/>
      </a:accent2>
      <a:accent3>
        <a:srgbClr val="FFFFFF"/>
      </a:accent3>
      <a:accent4>
        <a:srgbClr val="000000"/>
      </a:accent4>
      <a:accent5>
        <a:srgbClr val="B8B7B8"/>
      </a:accent5>
      <a:accent6>
        <a:srgbClr val="BBB1A6"/>
      </a:accent6>
      <a:hlink>
        <a:srgbClr val="CF142B"/>
      </a:hlink>
      <a:folHlink>
        <a:srgbClr val="000000"/>
      </a:folHlink>
    </a:clrScheme>
    <a:fontScheme name="Template_Presentation_IT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_Presentation_IT 1">
        <a:dk1>
          <a:srgbClr val="000000"/>
        </a:dk1>
        <a:lt1>
          <a:srgbClr val="FFFFFF"/>
        </a:lt1>
        <a:dk2>
          <a:srgbClr val="CF142B"/>
        </a:dk2>
        <a:lt2>
          <a:srgbClr val="C2BFBD"/>
        </a:lt2>
        <a:accent1>
          <a:srgbClr val="666366"/>
        </a:accent1>
        <a:accent2>
          <a:srgbClr val="CFC4B8"/>
        </a:accent2>
        <a:accent3>
          <a:srgbClr val="FFFFFF"/>
        </a:accent3>
        <a:accent4>
          <a:srgbClr val="000000"/>
        </a:accent4>
        <a:accent5>
          <a:srgbClr val="B8B7B8"/>
        </a:accent5>
        <a:accent6>
          <a:srgbClr val="BBB1A6"/>
        </a:accent6>
        <a:hlink>
          <a:srgbClr val="CF142B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IT 2">
        <a:dk1>
          <a:srgbClr val="000000"/>
        </a:dk1>
        <a:lt1>
          <a:srgbClr val="FFFFFF"/>
        </a:lt1>
        <a:dk2>
          <a:srgbClr val="CF142B"/>
        </a:dk2>
        <a:lt2>
          <a:srgbClr val="C2BFBD"/>
        </a:lt2>
        <a:accent1>
          <a:srgbClr val="29176B"/>
        </a:accent1>
        <a:accent2>
          <a:srgbClr val="4012A6"/>
        </a:accent2>
        <a:accent3>
          <a:srgbClr val="FFFFFF"/>
        </a:accent3>
        <a:accent4>
          <a:srgbClr val="000000"/>
        </a:accent4>
        <a:accent5>
          <a:srgbClr val="ACABBA"/>
        </a:accent5>
        <a:accent6>
          <a:srgbClr val="390F96"/>
        </a:accent6>
        <a:hlink>
          <a:srgbClr val="426BBA"/>
        </a:hlink>
        <a:folHlink>
          <a:srgbClr val="B3C7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IT 3">
        <a:dk1>
          <a:srgbClr val="000000"/>
        </a:dk1>
        <a:lt1>
          <a:srgbClr val="FFFFFF"/>
        </a:lt1>
        <a:dk2>
          <a:srgbClr val="CF142B"/>
        </a:dk2>
        <a:lt2>
          <a:srgbClr val="C2BFBD"/>
        </a:lt2>
        <a:accent1>
          <a:srgbClr val="00292E"/>
        </a:accent1>
        <a:accent2>
          <a:srgbClr val="005257"/>
        </a:accent2>
        <a:accent3>
          <a:srgbClr val="FFFFFF"/>
        </a:accent3>
        <a:accent4>
          <a:srgbClr val="000000"/>
        </a:accent4>
        <a:accent5>
          <a:srgbClr val="AAACAD"/>
        </a:accent5>
        <a:accent6>
          <a:srgbClr val="00494E"/>
        </a:accent6>
        <a:hlink>
          <a:srgbClr val="61BF1A"/>
        </a:hlink>
        <a:folHlink>
          <a:srgbClr val="C2B5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IT 4">
        <a:dk1>
          <a:srgbClr val="000000"/>
        </a:dk1>
        <a:lt1>
          <a:srgbClr val="FFFFFF"/>
        </a:lt1>
        <a:dk2>
          <a:srgbClr val="CF142B"/>
        </a:dk2>
        <a:lt2>
          <a:srgbClr val="C2BFBD"/>
        </a:lt2>
        <a:accent1>
          <a:srgbClr val="4A4512"/>
        </a:accent1>
        <a:accent2>
          <a:srgbClr val="9E9952"/>
        </a:accent2>
        <a:accent3>
          <a:srgbClr val="FFFFFF"/>
        </a:accent3>
        <a:accent4>
          <a:srgbClr val="000000"/>
        </a:accent4>
        <a:accent5>
          <a:srgbClr val="B1B0AA"/>
        </a:accent5>
        <a:accent6>
          <a:srgbClr val="8F8A49"/>
        </a:accent6>
        <a:hlink>
          <a:srgbClr val="C9C7A6"/>
        </a:hlink>
        <a:folHlink>
          <a:srgbClr val="B354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mplate_Presentation_IT">
  <a:themeElements>
    <a:clrScheme name="Template_Presentation_IT 1">
      <a:dk1>
        <a:srgbClr val="000000"/>
      </a:dk1>
      <a:lt1>
        <a:srgbClr val="FFFFFF"/>
      </a:lt1>
      <a:dk2>
        <a:srgbClr val="CF142B"/>
      </a:dk2>
      <a:lt2>
        <a:srgbClr val="C2BFBD"/>
      </a:lt2>
      <a:accent1>
        <a:srgbClr val="666366"/>
      </a:accent1>
      <a:accent2>
        <a:srgbClr val="CFC4B8"/>
      </a:accent2>
      <a:accent3>
        <a:srgbClr val="FFFFFF"/>
      </a:accent3>
      <a:accent4>
        <a:srgbClr val="000000"/>
      </a:accent4>
      <a:accent5>
        <a:srgbClr val="B8B7B8"/>
      </a:accent5>
      <a:accent6>
        <a:srgbClr val="BBB1A6"/>
      </a:accent6>
      <a:hlink>
        <a:srgbClr val="CF142B"/>
      </a:hlink>
      <a:folHlink>
        <a:srgbClr val="000000"/>
      </a:folHlink>
    </a:clrScheme>
    <a:fontScheme name="Template_Presentation_IT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_Presentation_IT 1">
        <a:dk1>
          <a:srgbClr val="000000"/>
        </a:dk1>
        <a:lt1>
          <a:srgbClr val="FFFFFF"/>
        </a:lt1>
        <a:dk2>
          <a:srgbClr val="CF142B"/>
        </a:dk2>
        <a:lt2>
          <a:srgbClr val="C2BFBD"/>
        </a:lt2>
        <a:accent1>
          <a:srgbClr val="666366"/>
        </a:accent1>
        <a:accent2>
          <a:srgbClr val="CFC4B8"/>
        </a:accent2>
        <a:accent3>
          <a:srgbClr val="FFFFFF"/>
        </a:accent3>
        <a:accent4>
          <a:srgbClr val="000000"/>
        </a:accent4>
        <a:accent5>
          <a:srgbClr val="B8B7B8"/>
        </a:accent5>
        <a:accent6>
          <a:srgbClr val="BBB1A6"/>
        </a:accent6>
        <a:hlink>
          <a:srgbClr val="CF142B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IT 2">
        <a:dk1>
          <a:srgbClr val="000000"/>
        </a:dk1>
        <a:lt1>
          <a:srgbClr val="FFFFFF"/>
        </a:lt1>
        <a:dk2>
          <a:srgbClr val="CF142B"/>
        </a:dk2>
        <a:lt2>
          <a:srgbClr val="C2BFBD"/>
        </a:lt2>
        <a:accent1>
          <a:srgbClr val="29176B"/>
        </a:accent1>
        <a:accent2>
          <a:srgbClr val="4012A6"/>
        </a:accent2>
        <a:accent3>
          <a:srgbClr val="FFFFFF"/>
        </a:accent3>
        <a:accent4>
          <a:srgbClr val="000000"/>
        </a:accent4>
        <a:accent5>
          <a:srgbClr val="ACABBA"/>
        </a:accent5>
        <a:accent6>
          <a:srgbClr val="390F96"/>
        </a:accent6>
        <a:hlink>
          <a:srgbClr val="426BBA"/>
        </a:hlink>
        <a:folHlink>
          <a:srgbClr val="B3C7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IT 3">
        <a:dk1>
          <a:srgbClr val="000000"/>
        </a:dk1>
        <a:lt1>
          <a:srgbClr val="FFFFFF"/>
        </a:lt1>
        <a:dk2>
          <a:srgbClr val="CF142B"/>
        </a:dk2>
        <a:lt2>
          <a:srgbClr val="C2BFBD"/>
        </a:lt2>
        <a:accent1>
          <a:srgbClr val="00292E"/>
        </a:accent1>
        <a:accent2>
          <a:srgbClr val="005257"/>
        </a:accent2>
        <a:accent3>
          <a:srgbClr val="FFFFFF"/>
        </a:accent3>
        <a:accent4>
          <a:srgbClr val="000000"/>
        </a:accent4>
        <a:accent5>
          <a:srgbClr val="AAACAD"/>
        </a:accent5>
        <a:accent6>
          <a:srgbClr val="00494E"/>
        </a:accent6>
        <a:hlink>
          <a:srgbClr val="61BF1A"/>
        </a:hlink>
        <a:folHlink>
          <a:srgbClr val="C2B5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IT 4">
        <a:dk1>
          <a:srgbClr val="000000"/>
        </a:dk1>
        <a:lt1>
          <a:srgbClr val="FFFFFF"/>
        </a:lt1>
        <a:dk2>
          <a:srgbClr val="CF142B"/>
        </a:dk2>
        <a:lt2>
          <a:srgbClr val="C2BFBD"/>
        </a:lt2>
        <a:accent1>
          <a:srgbClr val="4A4512"/>
        </a:accent1>
        <a:accent2>
          <a:srgbClr val="9E9952"/>
        </a:accent2>
        <a:accent3>
          <a:srgbClr val="FFFFFF"/>
        </a:accent3>
        <a:accent4>
          <a:srgbClr val="000000"/>
        </a:accent4>
        <a:accent5>
          <a:srgbClr val="B1B0AA"/>
        </a:accent5>
        <a:accent6>
          <a:srgbClr val="8F8A49"/>
        </a:accent6>
        <a:hlink>
          <a:srgbClr val="C9C7A6"/>
        </a:hlink>
        <a:folHlink>
          <a:srgbClr val="B354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E:\Template Allaxia - Manu\presentazione Consiel.pot</Template>
  <TotalTime>20561</TotalTime>
  <Words>597</Words>
  <Application>Microsoft Office PowerPoint</Application>
  <PresentationFormat>Presentazione su schermo (4:3)</PresentationFormat>
  <Paragraphs>133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Presentazione Considi per pc</vt:lpstr>
      <vt:lpstr>Personalizza struttura</vt:lpstr>
      <vt:lpstr>TOYOTA</vt:lpstr>
      <vt:lpstr>Office Theme</vt:lpstr>
      <vt:lpstr>1_Office Theme</vt:lpstr>
      <vt:lpstr>Template_Presentation_IT</vt:lpstr>
      <vt:lpstr>1_Template_Presentation_IT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www.considi.it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Warehousing</dc:title>
  <dc:creator>Considi AC</dc:creator>
  <cp:lastModifiedBy>Cesari Emanuele</cp:lastModifiedBy>
  <cp:revision>1536</cp:revision>
  <cp:lastPrinted>2012-10-16T14:30:44Z</cp:lastPrinted>
  <dcterms:created xsi:type="dcterms:W3CDTF">2003-01-20T11:10:01Z</dcterms:created>
  <dcterms:modified xsi:type="dcterms:W3CDTF">2014-11-27T21:31:49Z</dcterms:modified>
</cp:coreProperties>
</file>