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8" r:id="rId2"/>
    <p:sldId id="328" r:id="rId3"/>
    <p:sldId id="372" r:id="rId4"/>
    <p:sldId id="371" r:id="rId5"/>
    <p:sldId id="331" r:id="rId6"/>
    <p:sldId id="332" r:id="rId7"/>
    <p:sldId id="335" r:id="rId8"/>
    <p:sldId id="370" r:id="rId9"/>
    <p:sldId id="333" r:id="rId10"/>
    <p:sldId id="336" r:id="rId11"/>
    <p:sldId id="337" r:id="rId12"/>
    <p:sldId id="338" r:id="rId13"/>
    <p:sldId id="339" r:id="rId14"/>
    <p:sldId id="340" r:id="rId15"/>
    <p:sldId id="373" r:id="rId16"/>
    <p:sldId id="374" r:id="rId17"/>
    <p:sldId id="341" r:id="rId18"/>
    <p:sldId id="350" r:id="rId19"/>
    <p:sldId id="375" r:id="rId20"/>
    <p:sldId id="376" r:id="rId21"/>
    <p:sldId id="377" r:id="rId22"/>
    <p:sldId id="379" r:id="rId23"/>
  </p:sldIdLst>
  <p:sldSz cx="9906000" cy="6858000" type="A4"/>
  <p:notesSz cx="7010400" cy="92964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2">
          <p15:clr>
            <a:srgbClr val="A4A3A4"/>
          </p15:clr>
        </p15:guide>
        <p15:guide id="2" orient="horz" pos="956">
          <p15:clr>
            <a:srgbClr val="A4A3A4"/>
          </p15:clr>
        </p15:guide>
        <p15:guide id="3" orient="horz" pos="4082">
          <p15:clr>
            <a:srgbClr val="A4A3A4"/>
          </p15:clr>
        </p15:guide>
        <p15:guide id="4" pos="1102">
          <p15:clr>
            <a:srgbClr val="A4A3A4"/>
          </p15:clr>
        </p15:guide>
        <p15:guide id="5" pos="1528">
          <p15:clr>
            <a:srgbClr val="A4A3A4"/>
          </p15:clr>
        </p15:guide>
        <p15:guide id="6" pos="5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87CBD"/>
    <a:srgbClr val="CC6600"/>
    <a:srgbClr val="CCCCCC"/>
    <a:srgbClr val="FFDE15"/>
    <a:srgbClr val="5F5F5F"/>
    <a:srgbClr val="808080"/>
    <a:srgbClr val="DDDDDD"/>
    <a:srgbClr val="72E0DB"/>
    <a:srgbClr val="98E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4" autoAdjust="0"/>
    <p:restoredTop sz="98644" autoAdjust="0"/>
  </p:normalViewPr>
  <p:slideViewPr>
    <p:cSldViewPr snapToGrid="0">
      <p:cViewPr varScale="1">
        <p:scale>
          <a:sx n="74" d="100"/>
          <a:sy n="74" d="100"/>
        </p:scale>
        <p:origin x="-1038" y="-96"/>
      </p:cViewPr>
      <p:guideLst>
        <p:guide orient="horz" pos="722"/>
        <p:guide orient="horz" pos="956"/>
        <p:guide orient="horz" pos="4082"/>
        <p:guide pos="1102"/>
        <p:guide pos="1528"/>
        <p:guide pos="5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8" d="100"/>
          <a:sy n="128" d="100"/>
        </p:scale>
        <p:origin x="-4584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689D8-7FCD-4F5D-8D0E-42D40745FEC4}" type="doc">
      <dgm:prSet loTypeId="urn:microsoft.com/office/officeart/2005/8/layout/hierarchy1" loCatId="hierarchy" qsTypeId="urn:microsoft.com/office/officeart/2005/8/quickstyle/3d9" qsCatId="3D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0DC7EE14-7673-4FBE-BF27-543FA44BD13E}">
      <dgm:prSet phldrT="[Testo]"/>
      <dgm:spPr/>
      <dgm:t>
        <a:bodyPr/>
        <a:lstStyle/>
        <a:p>
          <a:r>
            <a:rPr lang="it-IT" dirty="0" smtClean="0"/>
            <a:t>C1</a:t>
          </a:r>
          <a:endParaRPr lang="it-IT" dirty="0"/>
        </a:p>
      </dgm:t>
    </dgm:pt>
    <dgm:pt modelId="{7E8DDA52-D859-42CE-A89E-6213FB44151B}" type="parTrans" cxnId="{113CC0FE-08EB-41E7-8E61-25A3E8B74D36}">
      <dgm:prSet/>
      <dgm:spPr/>
      <dgm:t>
        <a:bodyPr/>
        <a:lstStyle/>
        <a:p>
          <a:endParaRPr lang="it-IT"/>
        </a:p>
      </dgm:t>
    </dgm:pt>
    <dgm:pt modelId="{5EAC6182-A1AB-46F7-8025-F1CFA09C3F68}" type="sibTrans" cxnId="{113CC0FE-08EB-41E7-8E61-25A3E8B74D36}">
      <dgm:prSet/>
      <dgm:spPr/>
      <dgm:t>
        <a:bodyPr/>
        <a:lstStyle/>
        <a:p>
          <a:endParaRPr lang="it-IT"/>
        </a:p>
      </dgm:t>
    </dgm:pt>
    <dgm:pt modelId="{4374AD74-2419-4CAD-83E9-CCB04EEDC616}">
      <dgm:prSet phldrT="[Testo]"/>
      <dgm:spPr/>
      <dgm:t>
        <a:bodyPr/>
        <a:lstStyle/>
        <a:p>
          <a:r>
            <a:rPr lang="it-IT" dirty="0" smtClean="0"/>
            <a:t>C2</a:t>
          </a:r>
          <a:endParaRPr lang="it-IT" dirty="0"/>
        </a:p>
      </dgm:t>
    </dgm:pt>
    <dgm:pt modelId="{D017A16F-4A06-41DA-920E-4C818EBB6DCF}" type="parTrans" cxnId="{495FC002-3F6D-4CD8-B200-519AFE518CEA}">
      <dgm:prSet/>
      <dgm:spPr/>
      <dgm:t>
        <a:bodyPr/>
        <a:lstStyle/>
        <a:p>
          <a:endParaRPr lang="it-IT"/>
        </a:p>
      </dgm:t>
    </dgm:pt>
    <dgm:pt modelId="{2CB71645-AFCE-4AAF-AC80-B29655074AA1}" type="sibTrans" cxnId="{495FC002-3F6D-4CD8-B200-519AFE518CEA}">
      <dgm:prSet/>
      <dgm:spPr/>
      <dgm:t>
        <a:bodyPr/>
        <a:lstStyle/>
        <a:p>
          <a:endParaRPr lang="it-IT"/>
        </a:p>
      </dgm:t>
    </dgm:pt>
    <dgm:pt modelId="{49CB79E7-713F-47AB-A153-57815F3E2845}">
      <dgm:prSet phldrT="[Testo]"/>
      <dgm:spPr/>
      <dgm:t>
        <a:bodyPr/>
        <a:lstStyle/>
        <a:p>
          <a:r>
            <a:rPr lang="it-IT" dirty="0" smtClean="0"/>
            <a:t>C4</a:t>
          </a:r>
          <a:endParaRPr lang="it-IT" dirty="0"/>
        </a:p>
      </dgm:t>
    </dgm:pt>
    <dgm:pt modelId="{79D0BBBA-2B14-44D9-98B9-FAE04B107A23}" type="parTrans" cxnId="{1D6CC9C7-AE03-4DD9-A01B-B972CF6B4045}">
      <dgm:prSet/>
      <dgm:spPr/>
      <dgm:t>
        <a:bodyPr/>
        <a:lstStyle/>
        <a:p>
          <a:endParaRPr lang="it-IT"/>
        </a:p>
      </dgm:t>
    </dgm:pt>
    <dgm:pt modelId="{24B34A31-D660-4C42-A1A0-E08391FD5D64}" type="sibTrans" cxnId="{1D6CC9C7-AE03-4DD9-A01B-B972CF6B4045}">
      <dgm:prSet/>
      <dgm:spPr/>
      <dgm:t>
        <a:bodyPr/>
        <a:lstStyle/>
        <a:p>
          <a:endParaRPr lang="it-IT"/>
        </a:p>
      </dgm:t>
    </dgm:pt>
    <dgm:pt modelId="{BF740203-4890-4DFB-8F10-C84EC6D22F56}">
      <dgm:prSet phldrT="[Testo]"/>
      <dgm:spPr/>
      <dgm:t>
        <a:bodyPr/>
        <a:lstStyle/>
        <a:p>
          <a:r>
            <a:rPr lang="it-IT" dirty="0" smtClean="0"/>
            <a:t>C5</a:t>
          </a:r>
          <a:endParaRPr lang="it-IT" dirty="0"/>
        </a:p>
      </dgm:t>
    </dgm:pt>
    <dgm:pt modelId="{C3D9E05F-65E3-4961-B19F-90DE1CF18FB6}" type="parTrans" cxnId="{4A0253B9-3365-41A6-96A3-C9944960F046}">
      <dgm:prSet/>
      <dgm:spPr/>
      <dgm:t>
        <a:bodyPr/>
        <a:lstStyle/>
        <a:p>
          <a:endParaRPr lang="it-IT"/>
        </a:p>
      </dgm:t>
    </dgm:pt>
    <dgm:pt modelId="{A22F4C3C-DA24-4688-9282-884F67422031}" type="sibTrans" cxnId="{4A0253B9-3365-41A6-96A3-C9944960F046}">
      <dgm:prSet/>
      <dgm:spPr/>
      <dgm:t>
        <a:bodyPr/>
        <a:lstStyle/>
        <a:p>
          <a:endParaRPr lang="it-IT"/>
        </a:p>
      </dgm:t>
    </dgm:pt>
    <dgm:pt modelId="{F15161B9-1157-4A44-A033-6720BED00A3A}">
      <dgm:prSet phldrT="[Testo]"/>
      <dgm:spPr/>
      <dgm:t>
        <a:bodyPr/>
        <a:lstStyle/>
        <a:p>
          <a:r>
            <a:rPr lang="it-IT" dirty="0" smtClean="0"/>
            <a:t>C3</a:t>
          </a:r>
          <a:endParaRPr lang="it-IT" dirty="0"/>
        </a:p>
      </dgm:t>
    </dgm:pt>
    <dgm:pt modelId="{5391BD12-3AE4-4140-8749-76DAA1213936}" type="parTrans" cxnId="{60940FE9-DEC7-43D6-AC9D-CF369E4BF82B}">
      <dgm:prSet/>
      <dgm:spPr/>
      <dgm:t>
        <a:bodyPr/>
        <a:lstStyle/>
        <a:p>
          <a:endParaRPr lang="it-IT"/>
        </a:p>
      </dgm:t>
    </dgm:pt>
    <dgm:pt modelId="{E1A7A0A1-B9C4-40CA-89FD-5A8CA7CEE606}" type="sibTrans" cxnId="{60940FE9-DEC7-43D6-AC9D-CF369E4BF82B}">
      <dgm:prSet/>
      <dgm:spPr/>
      <dgm:t>
        <a:bodyPr/>
        <a:lstStyle/>
        <a:p>
          <a:endParaRPr lang="it-IT"/>
        </a:p>
      </dgm:t>
    </dgm:pt>
    <dgm:pt modelId="{3518715F-E245-4F68-8921-AD5BCEC6943C}">
      <dgm:prSet phldrT="[Testo]"/>
      <dgm:spPr/>
      <dgm:t>
        <a:bodyPr/>
        <a:lstStyle/>
        <a:p>
          <a:r>
            <a:rPr lang="it-IT" smtClean="0"/>
            <a:t>C6</a:t>
          </a:r>
          <a:endParaRPr lang="it-IT"/>
        </a:p>
      </dgm:t>
    </dgm:pt>
    <dgm:pt modelId="{F6DE315B-F665-4B3B-897B-A3DE008EC026}" type="parTrans" cxnId="{F6342B47-44D6-4707-A297-A1BB738C32E8}">
      <dgm:prSet/>
      <dgm:spPr/>
      <dgm:t>
        <a:bodyPr/>
        <a:lstStyle/>
        <a:p>
          <a:endParaRPr lang="it-IT"/>
        </a:p>
      </dgm:t>
    </dgm:pt>
    <dgm:pt modelId="{8DE7E5CC-4E38-46E5-8ED3-3B506CE30E7A}" type="sibTrans" cxnId="{F6342B47-44D6-4707-A297-A1BB738C32E8}">
      <dgm:prSet/>
      <dgm:spPr/>
      <dgm:t>
        <a:bodyPr/>
        <a:lstStyle/>
        <a:p>
          <a:endParaRPr lang="it-IT"/>
        </a:p>
      </dgm:t>
    </dgm:pt>
    <dgm:pt modelId="{13CBA24B-78CB-4EC9-8B8B-C9132DDEF269}" type="pres">
      <dgm:prSet presAssocID="{D35689D8-7FCD-4F5D-8D0E-42D40745FE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5DA7FF02-A3E6-433B-97F0-6A48629D84F3}" type="pres">
      <dgm:prSet presAssocID="{0DC7EE14-7673-4FBE-BF27-543FA44BD13E}" presName="hierRoot1" presStyleCnt="0"/>
      <dgm:spPr/>
    </dgm:pt>
    <dgm:pt modelId="{30814839-70E7-471A-B756-31D9B2EE2454}" type="pres">
      <dgm:prSet presAssocID="{0DC7EE14-7673-4FBE-BF27-543FA44BD13E}" presName="composite" presStyleCnt="0"/>
      <dgm:spPr/>
    </dgm:pt>
    <dgm:pt modelId="{2696604F-3486-4045-9496-65217134BE67}" type="pres">
      <dgm:prSet presAssocID="{0DC7EE14-7673-4FBE-BF27-543FA44BD13E}" presName="background" presStyleLbl="node0" presStyleIdx="0" presStyleCnt="1"/>
      <dgm:spPr/>
    </dgm:pt>
    <dgm:pt modelId="{474C378A-1DA5-41C7-8D83-616E1B04F746}" type="pres">
      <dgm:prSet presAssocID="{0DC7EE14-7673-4FBE-BF27-543FA44BD13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638CD90-6508-4C22-970F-7D70D993CEDA}" type="pres">
      <dgm:prSet presAssocID="{0DC7EE14-7673-4FBE-BF27-543FA44BD13E}" presName="hierChild2" presStyleCnt="0"/>
      <dgm:spPr/>
    </dgm:pt>
    <dgm:pt modelId="{61A17E58-EDE6-4314-A114-E390E6884474}" type="pres">
      <dgm:prSet presAssocID="{D017A16F-4A06-41DA-920E-4C818EBB6DCF}" presName="Name10" presStyleLbl="parChTrans1D2" presStyleIdx="0" presStyleCnt="2"/>
      <dgm:spPr/>
      <dgm:t>
        <a:bodyPr/>
        <a:lstStyle/>
        <a:p>
          <a:endParaRPr lang="it-IT"/>
        </a:p>
      </dgm:t>
    </dgm:pt>
    <dgm:pt modelId="{77AFBD5E-5646-4B5A-B148-91304F234D50}" type="pres">
      <dgm:prSet presAssocID="{4374AD74-2419-4CAD-83E9-CCB04EEDC616}" presName="hierRoot2" presStyleCnt="0"/>
      <dgm:spPr/>
    </dgm:pt>
    <dgm:pt modelId="{EBBF680E-6ADF-4A2B-95A9-2A4B8194CA77}" type="pres">
      <dgm:prSet presAssocID="{4374AD74-2419-4CAD-83E9-CCB04EEDC616}" presName="composite2" presStyleCnt="0"/>
      <dgm:spPr/>
    </dgm:pt>
    <dgm:pt modelId="{2DEEE383-0320-45DF-96DA-6249DC922CA1}" type="pres">
      <dgm:prSet presAssocID="{4374AD74-2419-4CAD-83E9-CCB04EEDC616}" presName="background2" presStyleLbl="node2" presStyleIdx="0" presStyleCnt="2"/>
      <dgm:spPr/>
    </dgm:pt>
    <dgm:pt modelId="{0241AE14-DC4F-4FFB-891A-B2C59889B437}" type="pres">
      <dgm:prSet presAssocID="{4374AD74-2419-4CAD-83E9-CCB04EEDC61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93D5E3B-6C15-472D-B83D-A4B524509E20}" type="pres">
      <dgm:prSet presAssocID="{4374AD74-2419-4CAD-83E9-CCB04EEDC616}" presName="hierChild3" presStyleCnt="0"/>
      <dgm:spPr/>
    </dgm:pt>
    <dgm:pt modelId="{73CA7846-BEBE-4778-A51E-862084C105D1}" type="pres">
      <dgm:prSet presAssocID="{79D0BBBA-2B14-44D9-98B9-FAE04B107A23}" presName="Name17" presStyleLbl="parChTrans1D3" presStyleIdx="0" presStyleCnt="3"/>
      <dgm:spPr/>
      <dgm:t>
        <a:bodyPr/>
        <a:lstStyle/>
        <a:p>
          <a:endParaRPr lang="it-IT"/>
        </a:p>
      </dgm:t>
    </dgm:pt>
    <dgm:pt modelId="{C104C3FF-E572-4BBB-8E2D-9515C8C3E985}" type="pres">
      <dgm:prSet presAssocID="{49CB79E7-713F-47AB-A153-57815F3E2845}" presName="hierRoot3" presStyleCnt="0"/>
      <dgm:spPr/>
    </dgm:pt>
    <dgm:pt modelId="{B32E4DE6-B7AC-48B5-8161-E31634188F0C}" type="pres">
      <dgm:prSet presAssocID="{49CB79E7-713F-47AB-A153-57815F3E2845}" presName="composite3" presStyleCnt="0"/>
      <dgm:spPr/>
    </dgm:pt>
    <dgm:pt modelId="{1C79EDF5-F44F-4A15-B0F4-6DF514E24262}" type="pres">
      <dgm:prSet presAssocID="{49CB79E7-713F-47AB-A153-57815F3E2845}" presName="background3" presStyleLbl="node3" presStyleIdx="0" presStyleCnt="3"/>
      <dgm:spPr/>
    </dgm:pt>
    <dgm:pt modelId="{EE6A9DFE-5AEB-4F94-A05E-82137BDF3BDC}" type="pres">
      <dgm:prSet presAssocID="{49CB79E7-713F-47AB-A153-57815F3E284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EB3D5B3-F15D-42F8-A1A1-94E907E96B85}" type="pres">
      <dgm:prSet presAssocID="{49CB79E7-713F-47AB-A153-57815F3E2845}" presName="hierChild4" presStyleCnt="0"/>
      <dgm:spPr/>
    </dgm:pt>
    <dgm:pt modelId="{F72495AC-42EA-4688-BD09-A20A0EEE4391}" type="pres">
      <dgm:prSet presAssocID="{C3D9E05F-65E3-4961-B19F-90DE1CF18FB6}" presName="Name17" presStyleLbl="parChTrans1D3" presStyleIdx="1" presStyleCnt="3"/>
      <dgm:spPr/>
      <dgm:t>
        <a:bodyPr/>
        <a:lstStyle/>
        <a:p>
          <a:endParaRPr lang="it-IT"/>
        </a:p>
      </dgm:t>
    </dgm:pt>
    <dgm:pt modelId="{F10FE5C6-21FC-40AF-AECF-202493B62598}" type="pres">
      <dgm:prSet presAssocID="{BF740203-4890-4DFB-8F10-C84EC6D22F56}" presName="hierRoot3" presStyleCnt="0"/>
      <dgm:spPr/>
    </dgm:pt>
    <dgm:pt modelId="{E737EF47-1684-4A1F-A4C6-F4B95E347E9F}" type="pres">
      <dgm:prSet presAssocID="{BF740203-4890-4DFB-8F10-C84EC6D22F56}" presName="composite3" presStyleCnt="0"/>
      <dgm:spPr/>
    </dgm:pt>
    <dgm:pt modelId="{B4658878-1C44-44A2-A2B4-8B44AABBF635}" type="pres">
      <dgm:prSet presAssocID="{BF740203-4890-4DFB-8F10-C84EC6D22F56}" presName="background3" presStyleLbl="node3" presStyleIdx="1" presStyleCnt="3"/>
      <dgm:spPr/>
    </dgm:pt>
    <dgm:pt modelId="{737BB0BA-A1A8-4FA4-AD92-21F3119E5C48}" type="pres">
      <dgm:prSet presAssocID="{BF740203-4890-4DFB-8F10-C84EC6D22F56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7601A4E-1EDC-4130-9C99-5C5BC6BF733C}" type="pres">
      <dgm:prSet presAssocID="{BF740203-4890-4DFB-8F10-C84EC6D22F56}" presName="hierChild4" presStyleCnt="0"/>
      <dgm:spPr/>
    </dgm:pt>
    <dgm:pt modelId="{AA02BF41-0591-4CBB-8A13-982CBAB08758}" type="pres">
      <dgm:prSet presAssocID="{5391BD12-3AE4-4140-8749-76DAA1213936}" presName="Name10" presStyleLbl="parChTrans1D2" presStyleIdx="1" presStyleCnt="2"/>
      <dgm:spPr/>
      <dgm:t>
        <a:bodyPr/>
        <a:lstStyle/>
        <a:p>
          <a:endParaRPr lang="it-IT"/>
        </a:p>
      </dgm:t>
    </dgm:pt>
    <dgm:pt modelId="{73D7270D-5F7E-4D35-86E1-4CDE84B72848}" type="pres">
      <dgm:prSet presAssocID="{F15161B9-1157-4A44-A033-6720BED00A3A}" presName="hierRoot2" presStyleCnt="0"/>
      <dgm:spPr/>
    </dgm:pt>
    <dgm:pt modelId="{3EF3531B-A786-443D-ADE8-1A9AF7A8FB2F}" type="pres">
      <dgm:prSet presAssocID="{F15161B9-1157-4A44-A033-6720BED00A3A}" presName="composite2" presStyleCnt="0"/>
      <dgm:spPr/>
    </dgm:pt>
    <dgm:pt modelId="{201D0FD2-2CA6-4EB8-9B9F-B3502E5485A6}" type="pres">
      <dgm:prSet presAssocID="{F15161B9-1157-4A44-A033-6720BED00A3A}" presName="background2" presStyleLbl="node2" presStyleIdx="1" presStyleCnt="2"/>
      <dgm:spPr/>
    </dgm:pt>
    <dgm:pt modelId="{08A09D03-820B-4D0E-A1D8-BB1DB50D3472}" type="pres">
      <dgm:prSet presAssocID="{F15161B9-1157-4A44-A033-6720BED00A3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E152B93-8091-454D-BBCF-1552B9B660AA}" type="pres">
      <dgm:prSet presAssocID="{F15161B9-1157-4A44-A033-6720BED00A3A}" presName="hierChild3" presStyleCnt="0"/>
      <dgm:spPr/>
    </dgm:pt>
    <dgm:pt modelId="{6608AFBB-02E4-4C07-B43A-97C2E16516BB}" type="pres">
      <dgm:prSet presAssocID="{F6DE315B-F665-4B3B-897B-A3DE008EC026}" presName="Name17" presStyleLbl="parChTrans1D3" presStyleIdx="2" presStyleCnt="3"/>
      <dgm:spPr/>
      <dgm:t>
        <a:bodyPr/>
        <a:lstStyle/>
        <a:p>
          <a:endParaRPr lang="it-IT"/>
        </a:p>
      </dgm:t>
    </dgm:pt>
    <dgm:pt modelId="{47AD7581-24D9-49AF-A0E9-E8613B5D89BB}" type="pres">
      <dgm:prSet presAssocID="{3518715F-E245-4F68-8921-AD5BCEC6943C}" presName="hierRoot3" presStyleCnt="0"/>
      <dgm:spPr/>
    </dgm:pt>
    <dgm:pt modelId="{8096DDCD-BF31-4959-9E07-597A01E3A6B4}" type="pres">
      <dgm:prSet presAssocID="{3518715F-E245-4F68-8921-AD5BCEC6943C}" presName="composite3" presStyleCnt="0"/>
      <dgm:spPr/>
    </dgm:pt>
    <dgm:pt modelId="{E2C8DD3E-70BC-4352-99CD-F3346AA815FE}" type="pres">
      <dgm:prSet presAssocID="{3518715F-E245-4F68-8921-AD5BCEC6943C}" presName="background3" presStyleLbl="node3" presStyleIdx="2" presStyleCnt="3"/>
      <dgm:spPr/>
    </dgm:pt>
    <dgm:pt modelId="{63717587-B798-42A0-B0E4-60BB08FE25DA}" type="pres">
      <dgm:prSet presAssocID="{3518715F-E245-4F68-8921-AD5BCEC6943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5A6D6C5-E1FA-4761-BA50-8B9466FCAF7C}" type="pres">
      <dgm:prSet presAssocID="{3518715F-E245-4F68-8921-AD5BCEC6943C}" presName="hierChild4" presStyleCnt="0"/>
      <dgm:spPr/>
    </dgm:pt>
  </dgm:ptLst>
  <dgm:cxnLst>
    <dgm:cxn modelId="{ABDA9084-19A2-4773-AAB8-8E0683EE634B}" type="presOf" srcId="{C3D9E05F-65E3-4961-B19F-90DE1CF18FB6}" destId="{F72495AC-42EA-4688-BD09-A20A0EEE4391}" srcOrd="0" destOrd="0" presId="urn:microsoft.com/office/officeart/2005/8/layout/hierarchy1"/>
    <dgm:cxn modelId="{20516F54-25A4-46DD-BFDB-41C7F0E98D50}" type="presOf" srcId="{79D0BBBA-2B14-44D9-98B9-FAE04B107A23}" destId="{73CA7846-BEBE-4778-A51E-862084C105D1}" srcOrd="0" destOrd="0" presId="urn:microsoft.com/office/officeart/2005/8/layout/hierarchy1"/>
    <dgm:cxn modelId="{8112A46F-945C-402F-AD00-76AE2AB526D0}" type="presOf" srcId="{3518715F-E245-4F68-8921-AD5BCEC6943C}" destId="{63717587-B798-42A0-B0E4-60BB08FE25DA}" srcOrd="0" destOrd="0" presId="urn:microsoft.com/office/officeart/2005/8/layout/hierarchy1"/>
    <dgm:cxn modelId="{1D6CC9C7-AE03-4DD9-A01B-B972CF6B4045}" srcId="{4374AD74-2419-4CAD-83E9-CCB04EEDC616}" destId="{49CB79E7-713F-47AB-A153-57815F3E2845}" srcOrd="0" destOrd="0" parTransId="{79D0BBBA-2B14-44D9-98B9-FAE04B107A23}" sibTransId="{24B34A31-D660-4C42-A1A0-E08391FD5D64}"/>
    <dgm:cxn modelId="{F6342B47-44D6-4707-A297-A1BB738C32E8}" srcId="{F15161B9-1157-4A44-A033-6720BED00A3A}" destId="{3518715F-E245-4F68-8921-AD5BCEC6943C}" srcOrd="0" destOrd="0" parTransId="{F6DE315B-F665-4B3B-897B-A3DE008EC026}" sibTransId="{8DE7E5CC-4E38-46E5-8ED3-3B506CE30E7A}"/>
    <dgm:cxn modelId="{40D3C3CA-1C53-4640-8C35-3AFDAECEB2BF}" type="presOf" srcId="{F6DE315B-F665-4B3B-897B-A3DE008EC026}" destId="{6608AFBB-02E4-4C07-B43A-97C2E16516BB}" srcOrd="0" destOrd="0" presId="urn:microsoft.com/office/officeart/2005/8/layout/hierarchy1"/>
    <dgm:cxn modelId="{4A0253B9-3365-41A6-96A3-C9944960F046}" srcId="{4374AD74-2419-4CAD-83E9-CCB04EEDC616}" destId="{BF740203-4890-4DFB-8F10-C84EC6D22F56}" srcOrd="1" destOrd="0" parTransId="{C3D9E05F-65E3-4961-B19F-90DE1CF18FB6}" sibTransId="{A22F4C3C-DA24-4688-9282-884F67422031}"/>
    <dgm:cxn modelId="{495FC002-3F6D-4CD8-B200-519AFE518CEA}" srcId="{0DC7EE14-7673-4FBE-BF27-543FA44BD13E}" destId="{4374AD74-2419-4CAD-83E9-CCB04EEDC616}" srcOrd="0" destOrd="0" parTransId="{D017A16F-4A06-41DA-920E-4C818EBB6DCF}" sibTransId="{2CB71645-AFCE-4AAF-AC80-B29655074AA1}"/>
    <dgm:cxn modelId="{F82361F8-3EC1-4DCD-8D55-C5E0160B88AE}" type="presOf" srcId="{0DC7EE14-7673-4FBE-BF27-543FA44BD13E}" destId="{474C378A-1DA5-41C7-8D83-616E1B04F746}" srcOrd="0" destOrd="0" presId="urn:microsoft.com/office/officeart/2005/8/layout/hierarchy1"/>
    <dgm:cxn modelId="{BCEED14C-785E-4B61-B5E6-6FD7AA021E9B}" type="presOf" srcId="{D35689D8-7FCD-4F5D-8D0E-42D40745FEC4}" destId="{13CBA24B-78CB-4EC9-8B8B-C9132DDEF269}" srcOrd="0" destOrd="0" presId="urn:microsoft.com/office/officeart/2005/8/layout/hierarchy1"/>
    <dgm:cxn modelId="{113CC0FE-08EB-41E7-8E61-25A3E8B74D36}" srcId="{D35689D8-7FCD-4F5D-8D0E-42D40745FEC4}" destId="{0DC7EE14-7673-4FBE-BF27-543FA44BD13E}" srcOrd="0" destOrd="0" parTransId="{7E8DDA52-D859-42CE-A89E-6213FB44151B}" sibTransId="{5EAC6182-A1AB-46F7-8025-F1CFA09C3F68}"/>
    <dgm:cxn modelId="{25259024-F670-495D-9339-EC305604297C}" type="presOf" srcId="{D017A16F-4A06-41DA-920E-4C818EBB6DCF}" destId="{61A17E58-EDE6-4314-A114-E390E6884474}" srcOrd="0" destOrd="0" presId="urn:microsoft.com/office/officeart/2005/8/layout/hierarchy1"/>
    <dgm:cxn modelId="{B2FB13D1-9BFB-4C80-8F75-660BE68CAFC0}" type="presOf" srcId="{49CB79E7-713F-47AB-A153-57815F3E2845}" destId="{EE6A9DFE-5AEB-4F94-A05E-82137BDF3BDC}" srcOrd="0" destOrd="0" presId="urn:microsoft.com/office/officeart/2005/8/layout/hierarchy1"/>
    <dgm:cxn modelId="{DDBAE857-EE37-4584-8DA3-EE4ECDE445C3}" type="presOf" srcId="{5391BD12-3AE4-4140-8749-76DAA1213936}" destId="{AA02BF41-0591-4CBB-8A13-982CBAB08758}" srcOrd="0" destOrd="0" presId="urn:microsoft.com/office/officeart/2005/8/layout/hierarchy1"/>
    <dgm:cxn modelId="{9768E10B-1933-41A6-8791-26DC423DFCA7}" type="presOf" srcId="{F15161B9-1157-4A44-A033-6720BED00A3A}" destId="{08A09D03-820B-4D0E-A1D8-BB1DB50D3472}" srcOrd="0" destOrd="0" presId="urn:microsoft.com/office/officeart/2005/8/layout/hierarchy1"/>
    <dgm:cxn modelId="{FD6C3AA8-8A87-4341-8747-DCC03CD22549}" type="presOf" srcId="{4374AD74-2419-4CAD-83E9-CCB04EEDC616}" destId="{0241AE14-DC4F-4FFB-891A-B2C59889B437}" srcOrd="0" destOrd="0" presId="urn:microsoft.com/office/officeart/2005/8/layout/hierarchy1"/>
    <dgm:cxn modelId="{01C72E2A-2AEE-47F6-9329-C27177F5B25E}" type="presOf" srcId="{BF740203-4890-4DFB-8F10-C84EC6D22F56}" destId="{737BB0BA-A1A8-4FA4-AD92-21F3119E5C48}" srcOrd="0" destOrd="0" presId="urn:microsoft.com/office/officeart/2005/8/layout/hierarchy1"/>
    <dgm:cxn modelId="{60940FE9-DEC7-43D6-AC9D-CF369E4BF82B}" srcId="{0DC7EE14-7673-4FBE-BF27-543FA44BD13E}" destId="{F15161B9-1157-4A44-A033-6720BED00A3A}" srcOrd="1" destOrd="0" parTransId="{5391BD12-3AE4-4140-8749-76DAA1213936}" sibTransId="{E1A7A0A1-B9C4-40CA-89FD-5A8CA7CEE606}"/>
    <dgm:cxn modelId="{C667F9BD-8BDD-4852-B74A-F7626A4B6BC3}" type="presParOf" srcId="{13CBA24B-78CB-4EC9-8B8B-C9132DDEF269}" destId="{5DA7FF02-A3E6-433B-97F0-6A48629D84F3}" srcOrd="0" destOrd="0" presId="urn:microsoft.com/office/officeart/2005/8/layout/hierarchy1"/>
    <dgm:cxn modelId="{EECCEE7D-D1C3-4BE7-9F19-78AFAF8BD861}" type="presParOf" srcId="{5DA7FF02-A3E6-433B-97F0-6A48629D84F3}" destId="{30814839-70E7-471A-B756-31D9B2EE2454}" srcOrd="0" destOrd="0" presId="urn:microsoft.com/office/officeart/2005/8/layout/hierarchy1"/>
    <dgm:cxn modelId="{588B12FA-DA5E-4B77-A662-951183EED676}" type="presParOf" srcId="{30814839-70E7-471A-B756-31D9B2EE2454}" destId="{2696604F-3486-4045-9496-65217134BE67}" srcOrd="0" destOrd="0" presId="urn:microsoft.com/office/officeart/2005/8/layout/hierarchy1"/>
    <dgm:cxn modelId="{E4E61CE2-B07A-4FB5-B581-AC98B58C8EA6}" type="presParOf" srcId="{30814839-70E7-471A-B756-31D9B2EE2454}" destId="{474C378A-1DA5-41C7-8D83-616E1B04F746}" srcOrd="1" destOrd="0" presId="urn:microsoft.com/office/officeart/2005/8/layout/hierarchy1"/>
    <dgm:cxn modelId="{CFAAFDFC-3349-4B59-8B3E-F56DD9AC3649}" type="presParOf" srcId="{5DA7FF02-A3E6-433B-97F0-6A48629D84F3}" destId="{9638CD90-6508-4C22-970F-7D70D993CEDA}" srcOrd="1" destOrd="0" presId="urn:microsoft.com/office/officeart/2005/8/layout/hierarchy1"/>
    <dgm:cxn modelId="{36F0B5C3-B30C-425B-8F06-6406A65EEEE8}" type="presParOf" srcId="{9638CD90-6508-4C22-970F-7D70D993CEDA}" destId="{61A17E58-EDE6-4314-A114-E390E6884474}" srcOrd="0" destOrd="0" presId="urn:microsoft.com/office/officeart/2005/8/layout/hierarchy1"/>
    <dgm:cxn modelId="{5D4CCEE1-6F7E-446E-BA50-B81C2165FDE8}" type="presParOf" srcId="{9638CD90-6508-4C22-970F-7D70D993CEDA}" destId="{77AFBD5E-5646-4B5A-B148-91304F234D50}" srcOrd="1" destOrd="0" presId="urn:microsoft.com/office/officeart/2005/8/layout/hierarchy1"/>
    <dgm:cxn modelId="{3BE1A86D-752F-48FF-940B-4EBF89EFB33A}" type="presParOf" srcId="{77AFBD5E-5646-4B5A-B148-91304F234D50}" destId="{EBBF680E-6ADF-4A2B-95A9-2A4B8194CA77}" srcOrd="0" destOrd="0" presId="urn:microsoft.com/office/officeart/2005/8/layout/hierarchy1"/>
    <dgm:cxn modelId="{ADC01B96-132B-4FC1-8753-DB41D7DDDC32}" type="presParOf" srcId="{EBBF680E-6ADF-4A2B-95A9-2A4B8194CA77}" destId="{2DEEE383-0320-45DF-96DA-6249DC922CA1}" srcOrd="0" destOrd="0" presId="urn:microsoft.com/office/officeart/2005/8/layout/hierarchy1"/>
    <dgm:cxn modelId="{22F7F922-1578-4A03-847C-5C6FE2122B36}" type="presParOf" srcId="{EBBF680E-6ADF-4A2B-95A9-2A4B8194CA77}" destId="{0241AE14-DC4F-4FFB-891A-B2C59889B437}" srcOrd="1" destOrd="0" presId="urn:microsoft.com/office/officeart/2005/8/layout/hierarchy1"/>
    <dgm:cxn modelId="{7EBF58B9-4301-4B66-91A0-812D89A7893C}" type="presParOf" srcId="{77AFBD5E-5646-4B5A-B148-91304F234D50}" destId="{893D5E3B-6C15-472D-B83D-A4B524509E20}" srcOrd="1" destOrd="0" presId="urn:microsoft.com/office/officeart/2005/8/layout/hierarchy1"/>
    <dgm:cxn modelId="{B5C9D73C-79C6-49FB-901C-56A602771B24}" type="presParOf" srcId="{893D5E3B-6C15-472D-B83D-A4B524509E20}" destId="{73CA7846-BEBE-4778-A51E-862084C105D1}" srcOrd="0" destOrd="0" presId="urn:microsoft.com/office/officeart/2005/8/layout/hierarchy1"/>
    <dgm:cxn modelId="{1F7538C3-DB76-4740-A6D2-BC8B67629AA8}" type="presParOf" srcId="{893D5E3B-6C15-472D-B83D-A4B524509E20}" destId="{C104C3FF-E572-4BBB-8E2D-9515C8C3E985}" srcOrd="1" destOrd="0" presId="urn:microsoft.com/office/officeart/2005/8/layout/hierarchy1"/>
    <dgm:cxn modelId="{C2447234-3ABF-467D-9528-F04F48B77273}" type="presParOf" srcId="{C104C3FF-E572-4BBB-8E2D-9515C8C3E985}" destId="{B32E4DE6-B7AC-48B5-8161-E31634188F0C}" srcOrd="0" destOrd="0" presId="urn:microsoft.com/office/officeart/2005/8/layout/hierarchy1"/>
    <dgm:cxn modelId="{5DE50C25-4CDF-4D75-85E8-FA50F99DF061}" type="presParOf" srcId="{B32E4DE6-B7AC-48B5-8161-E31634188F0C}" destId="{1C79EDF5-F44F-4A15-B0F4-6DF514E24262}" srcOrd="0" destOrd="0" presId="urn:microsoft.com/office/officeart/2005/8/layout/hierarchy1"/>
    <dgm:cxn modelId="{73CF9A99-548D-42A1-A935-4B6493AB4483}" type="presParOf" srcId="{B32E4DE6-B7AC-48B5-8161-E31634188F0C}" destId="{EE6A9DFE-5AEB-4F94-A05E-82137BDF3BDC}" srcOrd="1" destOrd="0" presId="urn:microsoft.com/office/officeart/2005/8/layout/hierarchy1"/>
    <dgm:cxn modelId="{28CD7185-A9F4-47BF-A8C6-6028A95C3D5A}" type="presParOf" srcId="{C104C3FF-E572-4BBB-8E2D-9515C8C3E985}" destId="{6EB3D5B3-F15D-42F8-A1A1-94E907E96B85}" srcOrd="1" destOrd="0" presId="urn:microsoft.com/office/officeart/2005/8/layout/hierarchy1"/>
    <dgm:cxn modelId="{61A56EA1-321D-47AE-AA61-86D17750162C}" type="presParOf" srcId="{893D5E3B-6C15-472D-B83D-A4B524509E20}" destId="{F72495AC-42EA-4688-BD09-A20A0EEE4391}" srcOrd="2" destOrd="0" presId="urn:microsoft.com/office/officeart/2005/8/layout/hierarchy1"/>
    <dgm:cxn modelId="{4CB58F59-A452-4EBF-985B-4E63AC8D9A31}" type="presParOf" srcId="{893D5E3B-6C15-472D-B83D-A4B524509E20}" destId="{F10FE5C6-21FC-40AF-AECF-202493B62598}" srcOrd="3" destOrd="0" presId="urn:microsoft.com/office/officeart/2005/8/layout/hierarchy1"/>
    <dgm:cxn modelId="{4228D312-EA92-43EC-AD71-DCA73924B69A}" type="presParOf" srcId="{F10FE5C6-21FC-40AF-AECF-202493B62598}" destId="{E737EF47-1684-4A1F-A4C6-F4B95E347E9F}" srcOrd="0" destOrd="0" presId="urn:microsoft.com/office/officeart/2005/8/layout/hierarchy1"/>
    <dgm:cxn modelId="{D57FA826-2A44-4443-818D-12A01571C5A7}" type="presParOf" srcId="{E737EF47-1684-4A1F-A4C6-F4B95E347E9F}" destId="{B4658878-1C44-44A2-A2B4-8B44AABBF635}" srcOrd="0" destOrd="0" presId="urn:microsoft.com/office/officeart/2005/8/layout/hierarchy1"/>
    <dgm:cxn modelId="{97204315-907A-47A5-B734-7192EBF12D8D}" type="presParOf" srcId="{E737EF47-1684-4A1F-A4C6-F4B95E347E9F}" destId="{737BB0BA-A1A8-4FA4-AD92-21F3119E5C48}" srcOrd="1" destOrd="0" presId="urn:microsoft.com/office/officeart/2005/8/layout/hierarchy1"/>
    <dgm:cxn modelId="{4CA0E848-711A-4DFA-A245-7D13053E2DE5}" type="presParOf" srcId="{F10FE5C6-21FC-40AF-AECF-202493B62598}" destId="{57601A4E-1EDC-4130-9C99-5C5BC6BF733C}" srcOrd="1" destOrd="0" presId="urn:microsoft.com/office/officeart/2005/8/layout/hierarchy1"/>
    <dgm:cxn modelId="{32BB4767-CFC2-44C4-8DA6-1079364DEA7A}" type="presParOf" srcId="{9638CD90-6508-4C22-970F-7D70D993CEDA}" destId="{AA02BF41-0591-4CBB-8A13-982CBAB08758}" srcOrd="2" destOrd="0" presId="urn:microsoft.com/office/officeart/2005/8/layout/hierarchy1"/>
    <dgm:cxn modelId="{643133B9-6505-4FEA-A058-8B463040EC79}" type="presParOf" srcId="{9638CD90-6508-4C22-970F-7D70D993CEDA}" destId="{73D7270D-5F7E-4D35-86E1-4CDE84B72848}" srcOrd="3" destOrd="0" presId="urn:microsoft.com/office/officeart/2005/8/layout/hierarchy1"/>
    <dgm:cxn modelId="{1DABD9EF-28B4-4C20-A5BB-42171C0A5F9A}" type="presParOf" srcId="{73D7270D-5F7E-4D35-86E1-4CDE84B72848}" destId="{3EF3531B-A786-443D-ADE8-1A9AF7A8FB2F}" srcOrd="0" destOrd="0" presId="urn:microsoft.com/office/officeart/2005/8/layout/hierarchy1"/>
    <dgm:cxn modelId="{E39BE647-880A-4FF6-91AD-E73B9B051356}" type="presParOf" srcId="{3EF3531B-A786-443D-ADE8-1A9AF7A8FB2F}" destId="{201D0FD2-2CA6-4EB8-9B9F-B3502E5485A6}" srcOrd="0" destOrd="0" presId="urn:microsoft.com/office/officeart/2005/8/layout/hierarchy1"/>
    <dgm:cxn modelId="{97ADA1A6-19DB-4E9F-819A-9F4F7F615607}" type="presParOf" srcId="{3EF3531B-A786-443D-ADE8-1A9AF7A8FB2F}" destId="{08A09D03-820B-4D0E-A1D8-BB1DB50D3472}" srcOrd="1" destOrd="0" presId="urn:microsoft.com/office/officeart/2005/8/layout/hierarchy1"/>
    <dgm:cxn modelId="{96F13928-E1CA-42EF-BA8A-1D1BA2A438D8}" type="presParOf" srcId="{73D7270D-5F7E-4D35-86E1-4CDE84B72848}" destId="{EE152B93-8091-454D-BBCF-1552B9B660AA}" srcOrd="1" destOrd="0" presId="urn:microsoft.com/office/officeart/2005/8/layout/hierarchy1"/>
    <dgm:cxn modelId="{55C279B6-E9E0-44EA-B366-03BDCE3EC5C5}" type="presParOf" srcId="{EE152B93-8091-454D-BBCF-1552B9B660AA}" destId="{6608AFBB-02E4-4C07-B43A-97C2E16516BB}" srcOrd="0" destOrd="0" presId="urn:microsoft.com/office/officeart/2005/8/layout/hierarchy1"/>
    <dgm:cxn modelId="{027D6331-F811-45A1-8539-941375940FE0}" type="presParOf" srcId="{EE152B93-8091-454D-BBCF-1552B9B660AA}" destId="{47AD7581-24D9-49AF-A0E9-E8613B5D89BB}" srcOrd="1" destOrd="0" presId="urn:microsoft.com/office/officeart/2005/8/layout/hierarchy1"/>
    <dgm:cxn modelId="{562CDB8D-59DD-4EAD-963A-CDD325039CF7}" type="presParOf" srcId="{47AD7581-24D9-49AF-A0E9-E8613B5D89BB}" destId="{8096DDCD-BF31-4959-9E07-597A01E3A6B4}" srcOrd="0" destOrd="0" presId="urn:microsoft.com/office/officeart/2005/8/layout/hierarchy1"/>
    <dgm:cxn modelId="{B24FD718-8788-404A-BE26-B6A115A8CAED}" type="presParOf" srcId="{8096DDCD-BF31-4959-9E07-597A01E3A6B4}" destId="{E2C8DD3E-70BC-4352-99CD-F3346AA815FE}" srcOrd="0" destOrd="0" presId="urn:microsoft.com/office/officeart/2005/8/layout/hierarchy1"/>
    <dgm:cxn modelId="{E7D7B9F4-FC4D-437C-9D3A-1A23FC98CCC2}" type="presParOf" srcId="{8096DDCD-BF31-4959-9E07-597A01E3A6B4}" destId="{63717587-B798-42A0-B0E4-60BB08FE25DA}" srcOrd="1" destOrd="0" presId="urn:microsoft.com/office/officeart/2005/8/layout/hierarchy1"/>
    <dgm:cxn modelId="{87CA96DC-D70C-47F4-9E07-8DEE41157BB8}" type="presParOf" srcId="{47AD7581-24D9-49AF-A0E9-E8613B5D89BB}" destId="{C5A6D6C5-E1FA-4761-BA50-8B9466FCAF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8AFBB-02E4-4C07-B43A-97C2E16516BB}">
      <dsp:nvSpPr>
        <dsp:cNvPr id="0" name=""/>
        <dsp:cNvSpPr/>
      </dsp:nvSpPr>
      <dsp:spPr>
        <a:xfrm>
          <a:off x="4661145" y="2361816"/>
          <a:ext cx="91440" cy="439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94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2BF41-0591-4CBB-8A13-982CBAB08758}">
      <dsp:nvSpPr>
        <dsp:cNvPr id="0" name=""/>
        <dsp:cNvSpPr/>
      </dsp:nvSpPr>
      <dsp:spPr>
        <a:xfrm>
          <a:off x="3320232" y="961317"/>
          <a:ext cx="1386632" cy="439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806"/>
              </a:lnTo>
              <a:lnTo>
                <a:pt x="1386632" y="299806"/>
              </a:lnTo>
              <a:lnTo>
                <a:pt x="1386632" y="4399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495AC-42EA-4688-BD09-A20A0EEE4391}">
      <dsp:nvSpPr>
        <dsp:cNvPr id="0" name=""/>
        <dsp:cNvSpPr/>
      </dsp:nvSpPr>
      <dsp:spPr>
        <a:xfrm>
          <a:off x="1933599" y="2361816"/>
          <a:ext cx="924421" cy="439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806"/>
              </a:lnTo>
              <a:lnTo>
                <a:pt x="924421" y="299806"/>
              </a:lnTo>
              <a:lnTo>
                <a:pt x="924421" y="43994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7846-BEBE-4778-A51E-862084C105D1}">
      <dsp:nvSpPr>
        <dsp:cNvPr id="0" name=""/>
        <dsp:cNvSpPr/>
      </dsp:nvSpPr>
      <dsp:spPr>
        <a:xfrm>
          <a:off x="1009178" y="2361816"/>
          <a:ext cx="924421" cy="439940"/>
        </a:xfrm>
        <a:custGeom>
          <a:avLst/>
          <a:gdLst/>
          <a:ahLst/>
          <a:cxnLst/>
          <a:rect l="0" t="0" r="0" b="0"/>
          <a:pathLst>
            <a:path>
              <a:moveTo>
                <a:pt x="924421" y="0"/>
              </a:moveTo>
              <a:lnTo>
                <a:pt x="924421" y="299806"/>
              </a:lnTo>
              <a:lnTo>
                <a:pt x="0" y="299806"/>
              </a:lnTo>
              <a:lnTo>
                <a:pt x="0" y="43994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17E58-EDE6-4314-A114-E390E6884474}">
      <dsp:nvSpPr>
        <dsp:cNvPr id="0" name=""/>
        <dsp:cNvSpPr/>
      </dsp:nvSpPr>
      <dsp:spPr>
        <a:xfrm>
          <a:off x="1933599" y="961317"/>
          <a:ext cx="1386632" cy="439940"/>
        </a:xfrm>
        <a:custGeom>
          <a:avLst/>
          <a:gdLst/>
          <a:ahLst/>
          <a:cxnLst/>
          <a:rect l="0" t="0" r="0" b="0"/>
          <a:pathLst>
            <a:path>
              <a:moveTo>
                <a:pt x="1386632" y="0"/>
              </a:moveTo>
              <a:lnTo>
                <a:pt x="1386632" y="299806"/>
              </a:lnTo>
              <a:lnTo>
                <a:pt x="0" y="299806"/>
              </a:lnTo>
              <a:lnTo>
                <a:pt x="0" y="4399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6604F-3486-4045-9496-65217134BE67}">
      <dsp:nvSpPr>
        <dsp:cNvPr id="0" name=""/>
        <dsp:cNvSpPr/>
      </dsp:nvSpPr>
      <dsp:spPr>
        <a:xfrm>
          <a:off x="2563887" y="759"/>
          <a:ext cx="1512690" cy="960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4C378A-1DA5-41C7-8D83-616E1B04F746}">
      <dsp:nvSpPr>
        <dsp:cNvPr id="0" name=""/>
        <dsp:cNvSpPr/>
      </dsp:nvSpPr>
      <dsp:spPr>
        <a:xfrm>
          <a:off x="2731964" y="160431"/>
          <a:ext cx="1512690" cy="9605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C1</a:t>
          </a:r>
          <a:endParaRPr lang="it-IT" sz="4300" kern="1200" dirty="0"/>
        </a:p>
      </dsp:txBody>
      <dsp:txXfrm>
        <a:off x="2760098" y="188565"/>
        <a:ext cx="1456422" cy="904290"/>
      </dsp:txXfrm>
    </dsp:sp>
    <dsp:sp modelId="{2DEEE383-0320-45DF-96DA-6249DC922CA1}">
      <dsp:nvSpPr>
        <dsp:cNvPr id="0" name=""/>
        <dsp:cNvSpPr/>
      </dsp:nvSpPr>
      <dsp:spPr>
        <a:xfrm>
          <a:off x="1177254" y="1401257"/>
          <a:ext cx="1512690" cy="960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41AE14-DC4F-4FFB-891A-B2C59889B437}">
      <dsp:nvSpPr>
        <dsp:cNvPr id="0" name=""/>
        <dsp:cNvSpPr/>
      </dsp:nvSpPr>
      <dsp:spPr>
        <a:xfrm>
          <a:off x="1345331" y="1560930"/>
          <a:ext cx="1512690" cy="9605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C2</a:t>
          </a:r>
          <a:endParaRPr lang="it-IT" sz="4300" kern="1200" dirty="0"/>
        </a:p>
      </dsp:txBody>
      <dsp:txXfrm>
        <a:off x="1373465" y="1589064"/>
        <a:ext cx="1456422" cy="904290"/>
      </dsp:txXfrm>
    </dsp:sp>
    <dsp:sp modelId="{1C79EDF5-F44F-4A15-B0F4-6DF514E24262}">
      <dsp:nvSpPr>
        <dsp:cNvPr id="0" name=""/>
        <dsp:cNvSpPr/>
      </dsp:nvSpPr>
      <dsp:spPr>
        <a:xfrm>
          <a:off x="252833" y="2801756"/>
          <a:ext cx="1512690" cy="960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A9DFE-5AEB-4F94-A05E-82137BDF3BDC}">
      <dsp:nvSpPr>
        <dsp:cNvPr id="0" name=""/>
        <dsp:cNvSpPr/>
      </dsp:nvSpPr>
      <dsp:spPr>
        <a:xfrm>
          <a:off x="420909" y="2961429"/>
          <a:ext cx="1512690" cy="9605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C4</a:t>
          </a:r>
          <a:endParaRPr lang="it-IT" sz="4300" kern="1200" dirty="0"/>
        </a:p>
      </dsp:txBody>
      <dsp:txXfrm>
        <a:off x="449043" y="2989563"/>
        <a:ext cx="1456422" cy="904290"/>
      </dsp:txXfrm>
    </dsp:sp>
    <dsp:sp modelId="{B4658878-1C44-44A2-A2B4-8B44AABBF635}">
      <dsp:nvSpPr>
        <dsp:cNvPr id="0" name=""/>
        <dsp:cNvSpPr/>
      </dsp:nvSpPr>
      <dsp:spPr>
        <a:xfrm>
          <a:off x="2101676" y="2801756"/>
          <a:ext cx="1512690" cy="960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7BB0BA-A1A8-4FA4-AD92-21F3119E5C48}">
      <dsp:nvSpPr>
        <dsp:cNvPr id="0" name=""/>
        <dsp:cNvSpPr/>
      </dsp:nvSpPr>
      <dsp:spPr>
        <a:xfrm>
          <a:off x="2269753" y="2961429"/>
          <a:ext cx="1512690" cy="9605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C5</a:t>
          </a:r>
          <a:endParaRPr lang="it-IT" sz="4300" kern="1200" dirty="0"/>
        </a:p>
      </dsp:txBody>
      <dsp:txXfrm>
        <a:off x="2297887" y="2989563"/>
        <a:ext cx="1456422" cy="904290"/>
      </dsp:txXfrm>
    </dsp:sp>
    <dsp:sp modelId="{201D0FD2-2CA6-4EB8-9B9F-B3502E5485A6}">
      <dsp:nvSpPr>
        <dsp:cNvPr id="0" name=""/>
        <dsp:cNvSpPr/>
      </dsp:nvSpPr>
      <dsp:spPr>
        <a:xfrm>
          <a:off x="3950520" y="1401257"/>
          <a:ext cx="1512690" cy="960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A09D03-820B-4D0E-A1D8-BB1DB50D3472}">
      <dsp:nvSpPr>
        <dsp:cNvPr id="0" name=""/>
        <dsp:cNvSpPr/>
      </dsp:nvSpPr>
      <dsp:spPr>
        <a:xfrm>
          <a:off x="4118596" y="1560930"/>
          <a:ext cx="1512690" cy="9605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C3</a:t>
          </a:r>
          <a:endParaRPr lang="it-IT" sz="4300" kern="1200" dirty="0"/>
        </a:p>
      </dsp:txBody>
      <dsp:txXfrm>
        <a:off x="4146730" y="1589064"/>
        <a:ext cx="1456422" cy="904290"/>
      </dsp:txXfrm>
    </dsp:sp>
    <dsp:sp modelId="{E2C8DD3E-70BC-4352-99CD-F3346AA815FE}">
      <dsp:nvSpPr>
        <dsp:cNvPr id="0" name=""/>
        <dsp:cNvSpPr/>
      </dsp:nvSpPr>
      <dsp:spPr>
        <a:xfrm>
          <a:off x="3950520" y="2801756"/>
          <a:ext cx="1512690" cy="960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717587-B798-42A0-B0E4-60BB08FE25DA}">
      <dsp:nvSpPr>
        <dsp:cNvPr id="0" name=""/>
        <dsp:cNvSpPr/>
      </dsp:nvSpPr>
      <dsp:spPr>
        <a:xfrm>
          <a:off x="4118596" y="2961429"/>
          <a:ext cx="1512690" cy="96055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smtClean="0"/>
            <a:t>C6</a:t>
          </a:r>
          <a:endParaRPr lang="it-IT" sz="4300" kern="1200"/>
        </a:p>
      </dsp:txBody>
      <dsp:txXfrm>
        <a:off x="4146730" y="2989563"/>
        <a:ext cx="1456422" cy="904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512" cy="4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889" y="0"/>
            <a:ext cx="3037511" cy="4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175"/>
            <a:ext cx="3037512" cy="4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889" y="8832175"/>
            <a:ext cx="3037511" cy="4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113A686-E5AB-42B1-8E78-DF2C00C9AC9B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3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 bwMode="auto">
          <a:xfrm>
            <a:off x="2701925" y="0"/>
            <a:ext cx="7204075" cy="68595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Rectangle 103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0"/>
            <a:ext cx="1800225" cy="685800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0" hangingPunct="0"/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Rectangle 103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800225" y="0"/>
            <a:ext cx="9017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0" hangingPunct="0"/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1040"/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0" y="3429000"/>
            <a:ext cx="9906000" cy="2286000"/>
          </a:xfrm>
          <a:prstGeom prst="rect">
            <a:avLst/>
          </a:prstGeom>
          <a:solidFill>
            <a:srgbClr val="387C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0" hangingPunct="0"/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8" name="Immagin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76200"/>
            <a:ext cx="270986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04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701925" y="3863975"/>
            <a:ext cx="63023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here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change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headline</a:t>
            </a:r>
            <a:endParaRPr lang="de-DE" noProof="0" dirty="0" smtClean="0"/>
          </a:p>
        </p:txBody>
      </p:sp>
      <p:sp>
        <p:nvSpPr>
          <p:cNvPr id="9" name="Rectangle 22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190500" y="6401435"/>
            <a:ext cx="13628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sz="800" b="1" dirty="0" smtClean="0"/>
              <a:t>AEP Ticketing solutions</a:t>
            </a:r>
          </a:p>
          <a:p>
            <a:pPr algn="l" eaLnBrk="0" hangingPunct="0"/>
            <a:r>
              <a:rPr lang="de-DE" sz="800" b="1" dirty="0" smtClean="0"/>
              <a:t>www.aep-italia.it</a:t>
            </a:r>
            <a:endParaRPr lang="de-DE" sz="800" b="1" dirty="0"/>
          </a:p>
        </p:txBody>
      </p:sp>
    </p:spTree>
    <p:extLst>
      <p:ext uri="{BB962C8B-B14F-4D97-AF65-F5344CB8AC3E}">
        <p14:creationId xmlns:p14="http://schemas.microsoft.com/office/powerpoint/2010/main" val="394529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12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59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6940" y="262770"/>
            <a:ext cx="755142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78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7860" y="335598"/>
            <a:ext cx="7551420" cy="114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35480" y="1600200"/>
            <a:ext cx="747522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860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1756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38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76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43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10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2318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7095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0" y="1143000"/>
            <a:ext cx="1752600" cy="57150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0" hangingPunct="0"/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1027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0" y="0"/>
            <a:ext cx="9906000" cy="1143000"/>
          </a:xfrm>
          <a:prstGeom prst="rect">
            <a:avLst/>
          </a:prstGeom>
          <a:solidFill>
            <a:srgbClr val="387C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0" hangingPunct="0"/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1028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0500" y="6401435"/>
            <a:ext cx="13628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de-DE" sz="800" b="1" dirty="0" smtClean="0"/>
              <a:t>AEP Ticketing solutions</a:t>
            </a:r>
          </a:p>
          <a:p>
            <a:pPr algn="l" eaLnBrk="0" hangingPunct="0"/>
            <a:r>
              <a:rPr lang="de-DE" sz="800" b="1" dirty="0" smtClean="0"/>
              <a:t>www.aep-italia.it</a:t>
            </a:r>
            <a:endParaRPr lang="de-DE" sz="800" b="1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539" y="241987"/>
            <a:ext cx="1599823" cy="6590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14910"/>
          <a:stretch/>
        </p:blipFill>
        <p:spPr>
          <a:xfrm>
            <a:off x="0" y="0"/>
            <a:ext cx="1752600" cy="1143000"/>
          </a:xfrm>
          <a:prstGeom prst="rect">
            <a:avLst/>
          </a:prstGeom>
        </p:spPr>
      </p:pic>
      <p:pic>
        <p:nvPicPr>
          <p:cNvPr id="7" name="Picture 2" descr="C:\Users\s.assilli\Documents\1-Aep\00 Pr\Sangritana - SBE-2014.05\1l- Resto regione\5-Slide\Inoltra - logo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9"/>
            <a:ext cx="1752906" cy="1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85763" indent="-385763" algn="l" rtl="0" eaLnBrk="0" fontAlgn="base" hangingPunct="0">
        <a:lnSpc>
          <a:spcPct val="90000"/>
        </a:lnSpc>
        <a:spcBef>
          <a:spcPct val="9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4688" indent="-28733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chemeClr val="tx1"/>
        </a:buClr>
        <a:buFont typeface="Wingdings" pitchFamily="2" charset="2"/>
        <a:buChar char="u"/>
        <a:defRPr>
          <a:solidFill>
            <a:schemeClr val="tx1"/>
          </a:solidFill>
          <a:latin typeface="+mn-lt"/>
        </a:defRPr>
      </a:lvl2pPr>
      <a:lvl3pPr marL="963613" indent="-2873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252538" indent="-287338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1541463" indent="-28733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5pPr>
      <a:lvl6pPr marL="1998663" indent="-2873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455863" indent="-2873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913063" indent="-2873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370263" indent="-287338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bspace.it/SchoolSpace/img/regioni2/abruzz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 bwMode="auto">
          <a:xfrm>
            <a:off x="1723917" y="1296066"/>
            <a:ext cx="8182082" cy="556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1" y="81419"/>
            <a:ext cx="1617446" cy="66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40"/>
          <p:cNvSpPr>
            <a:spLocks noChangeArrowheads="1"/>
          </p:cNvSpPr>
          <p:nvPr>
            <p:custDataLst>
              <p:tags r:id="rId1"/>
            </p:custDataLst>
          </p:nvPr>
        </p:nvSpPr>
        <p:spPr bwMode="black">
          <a:xfrm>
            <a:off x="-1" y="0"/>
            <a:ext cx="9906000" cy="1296066"/>
          </a:xfrm>
          <a:prstGeom prst="rect">
            <a:avLst/>
          </a:prstGeom>
          <a:solidFill>
            <a:srgbClr val="387C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0" hangingPunct="0"/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778696" y="-14574"/>
            <a:ext cx="7676730" cy="1143000"/>
          </a:xfrm>
        </p:spPr>
        <p:txBody>
          <a:bodyPr/>
          <a:lstStyle/>
          <a:p>
            <a:r>
              <a:rPr lang="it-IT" i="1" dirty="0" smtClean="0"/>
              <a:t>Progetto INOLTRA</a:t>
            </a:r>
            <a:br>
              <a:rPr lang="it-IT" i="1" dirty="0" smtClean="0"/>
            </a:br>
            <a:r>
              <a:rPr lang="it-IT" sz="2400" i="1" dirty="0" smtClean="0"/>
              <a:t>Un nuovo Sistema di Bigliettazione </a:t>
            </a:r>
            <a:r>
              <a:rPr lang="it-IT" sz="2400" i="1" dirty="0" smtClean="0"/>
              <a:t>Elettronica per sperimentare un SBE</a:t>
            </a:r>
            <a:r>
              <a:rPr lang="it-IT" sz="2400" i="1" dirty="0"/>
              <a:t> </a:t>
            </a:r>
            <a:r>
              <a:rPr lang="it-IT" sz="2400" i="1" dirty="0" smtClean="0"/>
              <a:t>per </a:t>
            </a:r>
            <a:r>
              <a:rPr lang="it-IT" sz="2400" i="1" dirty="0" smtClean="0"/>
              <a:t>le esigenze di un’intera Regione </a:t>
            </a:r>
            <a:endParaRPr lang="it-IT" sz="2400" b="0" dirty="0" smtClean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 rot="16200000">
            <a:off x="-937321" y="4083711"/>
            <a:ext cx="3290206" cy="1017397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6600" i="1" kern="0" dirty="0" smtClean="0">
                <a:latin typeface="Candara" panose="020E0502030303020204" pitchFamily="34" charset="0"/>
              </a:rPr>
              <a:t>2014</a:t>
            </a:r>
            <a:endParaRPr lang="en-GB" sz="6600" b="0" kern="0" dirty="0" smtClean="0">
              <a:latin typeface="Candara" panose="020E0502030303020204" pitchFamily="34" charset="0"/>
            </a:endParaRPr>
          </a:p>
        </p:txBody>
      </p:sp>
      <p:pic>
        <p:nvPicPr>
          <p:cNvPr id="1028" name="Picture 4" descr="http://www.notiziedabruzzo.it/documenti/images/politica-abruzzo_i-treni-della-sangritana-a-san-benedetto-del-tron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" y="2397962"/>
            <a:ext cx="476250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2" descr="C:\Users\s.assilli\Documents\1-Aep\00 Pr\Sangritana - SBE-2014.05\1l- Resto regione\5-Slide\Inoltra -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3" y="171049"/>
            <a:ext cx="1238847" cy="7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Biglietti Senza Contatto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Supporti a basso costo ma di recente generazione per permettere la ricarica in sicurezza (es. MIFARE UL EV1)</a:t>
            </a:r>
          </a:p>
          <a:p>
            <a:r>
              <a:rPr lang="it-IT" dirty="0" smtClean="0"/>
              <a:t>Si acquistano precaricati in vari tagli (es. 10, 20 e 50€)</a:t>
            </a:r>
          </a:p>
          <a:p>
            <a:r>
              <a:rPr lang="it-IT" dirty="0" smtClean="0"/>
              <a:t>Si possono ricaricare in biglietteria, rivendita, via Internet o presso le emettitrici di terra</a:t>
            </a:r>
          </a:p>
          <a:p>
            <a:r>
              <a:rPr lang="it-IT" dirty="0"/>
              <a:t>Utilizzo delle carte MIFARE e relative strutture dati proposte da </a:t>
            </a:r>
            <a:r>
              <a:rPr lang="it-IT" u="sng" dirty="0"/>
              <a:t>GTM/ARPA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 rot="16200000">
            <a:off x="-1329572" y="3269473"/>
            <a:ext cx="4727042" cy="1114181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4400" b="0" kern="0" dirty="0" smtClean="0">
                <a:latin typeface="Candara" panose="020E0502030303020204" pitchFamily="34" charset="0"/>
              </a:rPr>
              <a:t>Carte elettroniche</a:t>
            </a:r>
            <a:endParaRPr lang="it-IT" sz="5400" b="0" kern="0" dirty="0" smtClean="0">
              <a:latin typeface="Candara" panose="020E0502030303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557" y="4068501"/>
            <a:ext cx="3641502" cy="263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Biglietterie aziendali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C:\Users\g.becattini\Documents\5.Gare\Bulgaria Burgas\Immagini\Tiemme big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86" y="1150974"/>
            <a:ext cx="8147613" cy="5707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 rot="16200000">
            <a:off x="-1410590" y="3269473"/>
            <a:ext cx="4727042" cy="1114181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5400" b="0" kern="0" dirty="0">
                <a:latin typeface="Candara" panose="020E0502030303020204" pitchFamily="34" charset="0"/>
              </a:rPr>
              <a:t>Vendita</a:t>
            </a:r>
          </a:p>
        </p:txBody>
      </p:sp>
    </p:spTree>
    <p:extLst>
      <p:ext uri="{BB962C8B-B14F-4D97-AF65-F5344CB8AC3E}">
        <p14:creationId xmlns:p14="http://schemas.microsoft.com/office/powerpoint/2010/main" val="12561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Biglietterie aziendali</a:t>
            </a:r>
            <a:endParaRPr lang="it-IT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 rot="16200000">
            <a:off x="-1410590" y="3269473"/>
            <a:ext cx="4727042" cy="1114181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5400" b="0" kern="0" dirty="0">
                <a:latin typeface="Candara" panose="020E0502030303020204" pitchFamily="34" charset="0"/>
              </a:rPr>
              <a:t>Vendita</a:t>
            </a:r>
          </a:p>
        </p:txBody>
      </p:sp>
      <p:pic>
        <p:nvPicPr>
          <p:cNvPr id="5" name="Image 4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60" y="1155853"/>
            <a:ext cx="7316391" cy="548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Biglietterie aziendali</a:t>
            </a:r>
            <a:endParaRPr lang="it-IT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 rot="16200000">
            <a:off x="-1410590" y="3269473"/>
            <a:ext cx="4727042" cy="1114181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5400" b="0" kern="0" dirty="0" smtClean="0">
                <a:latin typeface="Candara" panose="020E0502030303020204" pitchFamily="34" charset="0"/>
              </a:rPr>
              <a:t>Vendita</a:t>
            </a:r>
          </a:p>
        </p:txBody>
      </p:sp>
      <p:pic>
        <p:nvPicPr>
          <p:cNvPr id="6" name="Immagine 5" descr="Immagine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9" y="1360815"/>
            <a:ext cx="7502989" cy="4829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83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Rivendite (bar, edicole ecc.) - opzione</a:t>
            </a:r>
            <a:endParaRPr lang="it-IT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 rot="16200000">
            <a:off x="-1410590" y="3269473"/>
            <a:ext cx="4727042" cy="1114181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5400" b="0" kern="0" dirty="0" smtClean="0">
                <a:latin typeface="Candara" panose="020E0502030303020204" pitchFamily="34" charset="0"/>
              </a:rPr>
              <a:t>Vendita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42" y="1730414"/>
            <a:ext cx="7416950" cy="512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1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63" y="4044949"/>
            <a:ext cx="2387032" cy="160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Apparati a bordo (da definire)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282" y="2157856"/>
            <a:ext cx="4796368" cy="330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 r="4434" b="20833"/>
          <a:stretch/>
        </p:blipFill>
        <p:spPr>
          <a:xfrm>
            <a:off x="2298700" y="1936750"/>
            <a:ext cx="2597958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Soluzioni per gli ispettori</a:t>
            </a:r>
            <a:endParaRPr lang="it-IT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 rot="16200000">
            <a:off x="-1410590" y="3269473"/>
            <a:ext cx="4727042" cy="1114181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5400" b="0" kern="0" dirty="0" smtClean="0">
                <a:latin typeface="Candara" panose="020E0502030303020204" pitchFamily="34" charset="0"/>
              </a:rPr>
              <a:t>Controllo</a:t>
            </a: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4339" y="1257231"/>
            <a:ext cx="7385837" cy="548719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251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terra (opzione)</a:t>
            </a:r>
            <a:endParaRPr lang="it-IT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 rot="16200000">
            <a:off x="-1410590" y="3269473"/>
            <a:ext cx="4727042" cy="1114181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5400" b="0" kern="0" dirty="0" smtClean="0">
                <a:latin typeface="Candara" panose="020E0502030303020204" pitchFamily="34" charset="0"/>
              </a:rPr>
              <a:t>Vendita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/>
          <a:stretch/>
        </p:blipFill>
        <p:spPr bwMode="auto">
          <a:xfrm>
            <a:off x="1741990" y="1150526"/>
            <a:ext cx="8164010" cy="57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1472" y="1600200"/>
            <a:ext cx="3409227" cy="4525963"/>
          </a:xfrm>
        </p:spPr>
        <p:txBody>
          <a:bodyPr/>
          <a:lstStyle/>
          <a:p>
            <a:r>
              <a:rPr lang="it-IT" dirty="0" smtClean="0"/>
              <a:t>Tutte le operazioni e gli eventi sono registrati e trasferiti al n sistema centrale</a:t>
            </a:r>
          </a:p>
          <a:p>
            <a:r>
              <a:rPr lang="it-IT" dirty="0" smtClean="0"/>
              <a:t>Sono possibili moltissime forme di analisi dei dati</a:t>
            </a:r>
          </a:p>
          <a:p>
            <a:r>
              <a:rPr lang="it-IT" dirty="0" smtClean="0"/>
              <a:t>I dati sono resi disponibili ad altre applicazioni della Compagnia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Concentrazione e reporting</a:t>
            </a:r>
            <a:endParaRPr lang="it-IT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 rot="16200000">
            <a:off x="-1410590" y="3269473"/>
            <a:ext cx="4727042" cy="1114181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5400" b="0" kern="0" dirty="0" smtClean="0">
                <a:latin typeface="Candara" panose="020E0502030303020204" pitchFamily="34" charset="0"/>
              </a:rPr>
              <a:t>Analisi dei dati</a:t>
            </a:r>
          </a:p>
        </p:txBody>
      </p:sp>
      <p:pic>
        <p:nvPicPr>
          <p:cNvPr id="5" name="Immagin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95444" y="1382279"/>
            <a:ext cx="3629853" cy="48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ttangolo 5"/>
          <p:cNvSpPr/>
          <p:nvPr/>
        </p:nvSpPr>
        <p:spPr bwMode="auto">
          <a:xfrm>
            <a:off x="2297575" y="2795286"/>
            <a:ext cx="457200" cy="8449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3605514" y="2129742"/>
            <a:ext cx="671332" cy="810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2135529" y="1382279"/>
            <a:ext cx="503499" cy="515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Proposta di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</a:t>
            </a:r>
            <a:r>
              <a:rPr lang="it-IT" dirty="0" smtClean="0"/>
              <a:t>estire </a:t>
            </a:r>
            <a:r>
              <a:rPr lang="it-IT" dirty="0"/>
              <a:t>titoli elettronici sia a livello di </a:t>
            </a:r>
            <a:r>
              <a:rPr lang="it-IT" b="1" u="sng" dirty="0" smtClean="0"/>
              <a:t>consorzio INOLTRA</a:t>
            </a:r>
            <a:r>
              <a:rPr lang="it-IT" dirty="0" smtClean="0"/>
              <a:t> </a:t>
            </a:r>
            <a:r>
              <a:rPr lang="it-IT" dirty="0"/>
              <a:t>che a livello di singole </a:t>
            </a:r>
            <a:r>
              <a:rPr lang="it-IT" dirty="0" smtClean="0"/>
              <a:t>aziende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40995" y="2496710"/>
            <a:ext cx="6659881" cy="37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905382" y="4406900"/>
            <a:ext cx="7597433" cy="1362075"/>
          </a:xfrm>
        </p:spPr>
        <p:txBody>
          <a:bodyPr/>
          <a:lstStyle/>
          <a:p>
            <a:r>
              <a:rPr lang="it-IT" dirty="0" smtClean="0"/>
              <a:t>La proposta tecnica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28531" y="2889351"/>
            <a:ext cx="8420100" cy="1500187"/>
          </a:xfrm>
        </p:spPr>
        <p:txBody>
          <a:bodyPr/>
          <a:lstStyle/>
          <a:p>
            <a:r>
              <a:rPr lang="it-IT" dirty="0" smtClean="0"/>
              <a:t>Il Progetto </a:t>
            </a:r>
            <a:r>
              <a:rPr lang="it-IT" dirty="0" smtClean="0"/>
              <a:t>Polo Inoltra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22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Vincoli da precedenti forniture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sistema deve tener conto di forniture hardware e software preesistenti e di progettazioni già in corso per quanto riguarda la struttura dati </a:t>
            </a:r>
            <a:r>
              <a:rPr lang="it-IT" dirty="0" smtClean="0"/>
              <a:t>delle </a:t>
            </a:r>
            <a:r>
              <a:rPr lang="it-IT" dirty="0" err="1"/>
              <a:t>smartcard</a:t>
            </a:r>
            <a:r>
              <a:rPr lang="it-IT" dirty="0"/>
              <a:t> da </a:t>
            </a:r>
            <a:r>
              <a:rPr lang="it-IT" dirty="0" smtClean="0"/>
              <a:t>utilizzare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44" y="2647783"/>
            <a:ext cx="7068627" cy="284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Architettura di integrazione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Nell’ottica di fornire il sistema con apparati AEP, l’architettura del sistema deve prevedere l’integrazione con quanto </a:t>
            </a:r>
            <a:r>
              <a:rPr lang="it-IT" dirty="0" smtClean="0"/>
              <a:t>esistente</a:t>
            </a:r>
          </a:p>
          <a:p>
            <a:r>
              <a:rPr lang="it-IT" dirty="0"/>
              <a:t>Per questo motivo, i sistemi AEP e ELMEC andranno ad operare sugli stessi titoli e sugli stessi supporti, e il risultato delle operazioni </a:t>
            </a:r>
            <a:r>
              <a:rPr lang="it-IT" dirty="0" smtClean="0"/>
              <a:t>sarà </a:t>
            </a:r>
            <a:r>
              <a:rPr lang="it-IT" dirty="0"/>
              <a:t>raccolto in un unico </a:t>
            </a:r>
            <a:r>
              <a:rPr lang="it-IT" dirty="0" smtClean="0"/>
              <a:t>sistema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16" y="3368232"/>
            <a:ext cx="7619330" cy="350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Esempio di possibili titoli del consorzio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Configurati nella centrale del consorzio, saranno gestiti da tutti gli apparati periferici delle singole aziende</a:t>
            </a:r>
            <a:endParaRPr lang="it-IT" dirty="0"/>
          </a:p>
        </p:txBody>
      </p:sp>
      <p:pic>
        <p:nvPicPr>
          <p:cNvPr id="7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15" y="2459618"/>
            <a:ext cx="8055019" cy="36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35480" y="1391868"/>
            <a:ext cx="7475220" cy="4525963"/>
          </a:xfrm>
        </p:spPr>
        <p:txBody>
          <a:bodyPr>
            <a:normAutofit/>
          </a:bodyPr>
          <a:lstStyle/>
          <a:p>
            <a:r>
              <a:rPr lang="it-IT" dirty="0"/>
              <a:t>Ferrovia Adriatico Sangritana S.p.A. </a:t>
            </a:r>
          </a:p>
          <a:p>
            <a:r>
              <a:rPr lang="it-IT" dirty="0"/>
              <a:t>GTM</a:t>
            </a:r>
          </a:p>
          <a:p>
            <a:r>
              <a:rPr lang="it-IT" dirty="0"/>
              <a:t>La Panoramica</a:t>
            </a:r>
          </a:p>
          <a:p>
            <a:r>
              <a:rPr lang="it-IT" dirty="0"/>
              <a:t>Di FONZO</a:t>
            </a:r>
          </a:p>
          <a:p>
            <a:r>
              <a:rPr lang="it-IT" dirty="0"/>
              <a:t>ARPA </a:t>
            </a:r>
            <a:r>
              <a:rPr lang="it-IT" dirty="0" smtClean="0"/>
              <a:t> 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Soggetti partecipanti</a:t>
            </a:r>
            <a:endParaRPr lang="it-IT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 rot="16200000">
            <a:off x="-1410590" y="3269473"/>
            <a:ext cx="4727042" cy="1114181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5400" b="0" kern="0" dirty="0" smtClean="0">
                <a:latin typeface="Candara" panose="020E0502030303020204" pitchFamily="34" charset="0"/>
              </a:rPr>
              <a:t>Evoluzioni</a:t>
            </a:r>
          </a:p>
        </p:txBody>
      </p:sp>
      <p:pic>
        <p:nvPicPr>
          <p:cNvPr id="5" name="Immagin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600851" y="3498573"/>
            <a:ext cx="6058120" cy="310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35480" y="1391868"/>
            <a:ext cx="747522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Il sistema proposto è concepito all’origine per gestire più aziende con organizzazione paritaria e/o gerarchica</a:t>
            </a:r>
          </a:p>
          <a:p>
            <a:r>
              <a:rPr lang="it-IT" dirty="0" smtClean="0"/>
              <a:t>Potrebbe  quindi facilmente gestire la Bigliettazione Elettronica nell’intera Regione Abruzzo, con la sola definizione di nuove Compagnie e i necessari attrezzaggi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Sistema Regionale</a:t>
            </a:r>
            <a:endParaRPr lang="it-IT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 rot="16200000">
            <a:off x="-1410590" y="3269473"/>
            <a:ext cx="4727042" cy="1114181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5400" b="0" kern="0" dirty="0" smtClean="0">
                <a:latin typeface="Candara" panose="020E0502030303020204" pitchFamily="34" charset="0"/>
              </a:rPr>
              <a:t>Evoluzioni</a:t>
            </a: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246836458"/>
              </p:ext>
            </p:extLst>
          </p:nvPr>
        </p:nvGraphicFramePr>
        <p:xfrm>
          <a:off x="2958939" y="2616628"/>
          <a:ext cx="5884120" cy="392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71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35480" y="1638300"/>
            <a:ext cx="7475220" cy="4381500"/>
          </a:xfrm>
        </p:spPr>
        <p:txBody>
          <a:bodyPr>
            <a:normAutofit/>
          </a:bodyPr>
          <a:lstStyle/>
          <a:p>
            <a:r>
              <a:rPr lang="it-IT" dirty="0" smtClean="0"/>
              <a:t>Sistema «full-contactless»</a:t>
            </a:r>
          </a:p>
          <a:p>
            <a:r>
              <a:rPr lang="it-IT" dirty="0" smtClean="0"/>
              <a:t>Tracciamento al 100% dei TDV</a:t>
            </a:r>
          </a:p>
          <a:p>
            <a:r>
              <a:rPr lang="it-IT" dirty="0" smtClean="0"/>
              <a:t>Basato su tecnologia MIFARE (ISO 14443A)</a:t>
            </a:r>
          </a:p>
          <a:p>
            <a:r>
              <a:rPr lang="it-IT" dirty="0" smtClean="0"/>
              <a:t>Carte Senza Contatto (CSC) personali e impersonali</a:t>
            </a:r>
          </a:p>
          <a:p>
            <a:r>
              <a:rPr lang="it-IT" dirty="0" smtClean="0"/>
              <a:t>Biglietti Senza Contatto (BSC) anonimi</a:t>
            </a:r>
          </a:p>
          <a:p>
            <a:r>
              <a:rPr lang="it-IT" dirty="0" smtClean="0"/>
              <a:t>Permette l’integrazione di sistemi di terze parti</a:t>
            </a: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generali</a:t>
            </a:r>
            <a:endParaRPr lang="it-IT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 rot="16200000">
            <a:off x="-1410590" y="3269473"/>
            <a:ext cx="4727042" cy="1114181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5400" b="0" kern="0" dirty="0" smtClean="0">
                <a:latin typeface="Candara" panose="020E0502030303020204" pitchFamily="34" charset="0"/>
              </a:rPr>
              <a:t>Caratteristiche</a:t>
            </a:r>
          </a:p>
        </p:txBody>
      </p:sp>
    </p:spTree>
    <p:extLst>
      <p:ext uri="{BB962C8B-B14F-4D97-AF65-F5344CB8AC3E}">
        <p14:creationId xmlns:p14="http://schemas.microsoft.com/office/powerpoint/2010/main" val="15758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Sistema centrale</a:t>
            </a:r>
          </a:p>
          <a:p>
            <a:r>
              <a:rPr lang="it-IT" dirty="0" smtClean="0"/>
              <a:t>Sottosistema di vendita</a:t>
            </a:r>
          </a:p>
          <a:p>
            <a:pPr lvl="1"/>
            <a:r>
              <a:rPr lang="it-IT" dirty="0" smtClean="0"/>
              <a:t>Biglietterie (prima emissione e rinnovo/ricarica)</a:t>
            </a:r>
          </a:p>
          <a:p>
            <a:pPr lvl="1"/>
            <a:r>
              <a:rPr lang="it-IT" dirty="0" smtClean="0"/>
              <a:t>Rivendite (rinnovo/ricarica)</a:t>
            </a:r>
          </a:p>
          <a:p>
            <a:pPr lvl="1"/>
            <a:r>
              <a:rPr lang="it-IT" dirty="0" smtClean="0"/>
              <a:t>Internet (rinnovo/ricarica), opzionale</a:t>
            </a:r>
          </a:p>
          <a:p>
            <a:pPr lvl="1"/>
            <a:r>
              <a:rPr lang="it-IT" dirty="0" smtClean="0"/>
              <a:t>Possibilità integrazione macchine self-service </a:t>
            </a:r>
            <a:r>
              <a:rPr lang="it-IT" dirty="0"/>
              <a:t> (rinnovo/ricarica)</a:t>
            </a:r>
            <a:endParaRPr lang="it-IT" dirty="0" smtClean="0"/>
          </a:p>
          <a:p>
            <a:r>
              <a:rPr lang="it-IT" dirty="0" smtClean="0"/>
              <a:t>Sottosistema di bordo</a:t>
            </a:r>
          </a:p>
          <a:p>
            <a:r>
              <a:rPr lang="it-IT" dirty="0" smtClean="0"/>
              <a:t>Sottosistema per i verificatori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Articolazione</a:t>
            </a:r>
            <a:endParaRPr lang="it-IT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 rot="16200000">
            <a:off x="-1410590" y="3269473"/>
            <a:ext cx="4727042" cy="1114181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5400" b="0" kern="0" dirty="0" smtClean="0">
                <a:latin typeface="Candara" panose="020E0502030303020204" pitchFamily="34" charset="0"/>
              </a:rPr>
              <a:t>Sottosistemi</a:t>
            </a:r>
          </a:p>
        </p:txBody>
      </p:sp>
    </p:spTree>
    <p:extLst>
      <p:ext uri="{BB962C8B-B14F-4D97-AF65-F5344CB8AC3E}">
        <p14:creationId xmlns:p14="http://schemas.microsoft.com/office/powerpoint/2010/main" val="35005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Schema a blocchi generale</a:t>
            </a:r>
            <a:endParaRPr lang="it-IT" dirty="0"/>
          </a:p>
        </p:txBody>
      </p:sp>
      <p:pic>
        <p:nvPicPr>
          <p:cNvPr id="4" name="Imag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5354" r="7141" b="2942"/>
          <a:stretch/>
        </p:blipFill>
        <p:spPr>
          <a:xfrm>
            <a:off x="1990844" y="1232704"/>
            <a:ext cx="7714528" cy="56252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5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8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9870" y="1175981"/>
            <a:ext cx="7475220" cy="23383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 smtClean="0"/>
              <a:t>Carte Senza Contatto in plastica per abbonamenti e altri titoli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 smtClean="0"/>
              <a:t>Personalizzazione con dati anagrafici e stampa fotografia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 smtClean="0"/>
              <a:t>Utilizzo delle carte MIFARE e relative strutture dati proposte da GTM/ARPA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Carte Senza Contatto</a:t>
            </a:r>
            <a:endParaRPr lang="it-IT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3763" y="3686808"/>
            <a:ext cx="3607435" cy="27368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 rot="16200000">
            <a:off x="-1329572" y="3269473"/>
            <a:ext cx="4727042" cy="1114181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4400" b="0" kern="0" dirty="0" smtClean="0">
                <a:latin typeface="Candara" panose="020E0502030303020204" pitchFamily="34" charset="0"/>
              </a:rPr>
              <a:t>Carte elettroniche</a:t>
            </a:r>
            <a:endParaRPr lang="it-IT" sz="5400" b="0" kern="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PROTECTIONTYPE" val="15"/>
  <p:tag name="SHAPECLASSNAME" val="dNavBar"/>
  <p:tag name="FONTSETGROUPCLASSNAME" val="FontSetGroup1"/>
  <p:tag name="COLORSETGROUPCLASSNAME" val="ColorSetGroup4"/>
  <p:tag name="SHAPESETCLASSNAME" val="Slide"/>
  <p:tag name="SHAPESETGROUPCLASSNAME" val="ShapeSetGroup1"/>
  <p:tag name="MLI" val="1"/>
  <p:tag name="COLORSETCLASSNAME" val="ColorSet1"/>
  <p:tag name="COLORS" val="NavBarColor;SlideColor;-2;-2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PROTECTIONTYPE" val="15"/>
  <p:tag name="SHAPECLASSNAME" val="dBar"/>
  <p:tag name="FONTSETGROUPCLASSNAME" val="FontSetGroup1"/>
  <p:tag name="COLORSETGROUPCLASSNAME" val="ColorSetGroup4"/>
  <p:tag name="SHAPESETCLASSNAME" val="Slide"/>
  <p:tag name="SHAPESETGROUPCLASSNAME" val="ShapeSetGroup1"/>
  <p:tag name="MLI" val="1"/>
  <p:tag name="COLORSETCLASSNAME" val="ColorSet1"/>
  <p:tag name="COLORS" val="BarColor;SlideColor;-2;-2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MainFontColor"/>
  <p:tag name="COLORSETCLASSNAME" val="ColorSet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PROTECTIONTYPE" val="15"/>
  <p:tag name="SHAPECLASSNAME" val="LeftMost"/>
  <p:tag name="FONTSETGROUPCLASSNAME" val="FontSetGroup1"/>
  <p:tag name="COLORSETGROUPCLASSNAME" val="ColorSetGroup4"/>
  <p:tag name="SHAPESETCLASSNAME" val="TitleSlide"/>
  <p:tag name="SHAPESETGROUPCLASSNAME" val="ShapeSetGroup1"/>
  <p:tag name="MLI" val="1"/>
  <p:tag name="COLORSETCLASSNAME" val="ColorSet1"/>
  <p:tag name="COLORS" val="SlideColor;SlideColor;-2;-2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PROTECTIONTYPE" val="15"/>
  <p:tag name="SHAPECLASSNAME" val="Small"/>
  <p:tag name="FONTSETGROUPCLASSNAME" val="FontSetGroup1"/>
  <p:tag name="COLORSETGROUPCLASSNAME" val="ColorSetGroup4"/>
  <p:tag name="SHAPESETCLASSNAME" val="TitleSlide"/>
  <p:tag name="SHAPESETGROUPCLASSNAME" val="ShapeSetGroup1"/>
  <p:tag name="MLI" val="1"/>
  <p:tag name="COLORSETCLASSNAME" val="ColorSet1"/>
  <p:tag name="COLORS" val="HighColor;HighColor;-2;-2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PROTECTIONTYPE" val="15"/>
  <p:tag name="SHAPECLASSNAME" val="Bar"/>
  <p:tag name="FONTSETGROUPCLASSNAME" val="FontSetGroup1"/>
  <p:tag name="COLORSETGROUPCLASSNAME" val="ColorSetGroup4"/>
  <p:tag name="SHAPESETCLASSNAME" val="TitleSlide"/>
  <p:tag name="SHAPESETGROUPCLASSNAME" val="ShapeSetGroup1"/>
  <p:tag name="MLI" val="1"/>
  <p:tag name="COLORSETCLASSNAME" val="ColorSet1"/>
  <p:tag name="COLORS" val="NavBarColor;NavBarColor;-2;-2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MainFontColor"/>
  <p:tag name="COLORSETCLASSNAME" val="ColorSet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PROTECTIONTYPE" val="15"/>
  <p:tag name="SHAPECLASSNAME" val="Bar"/>
  <p:tag name="FONTSETGROUPCLASSNAME" val="FontSetGroup1"/>
  <p:tag name="COLORSETGROUPCLASSNAME" val="ColorSetGroup4"/>
  <p:tag name="SHAPESETCLASSNAME" val="TitleSlide"/>
  <p:tag name="SHAPESETGROUPCLASSNAME" val="ShapeSetGroup1"/>
  <p:tag name="MLI" val="1"/>
  <p:tag name="COLORSETCLASSNAME" val="ColorSet1"/>
  <p:tag name="COLORS" val="NavBarColor;NavBarColor;-2;-2;-2"/>
</p:tagLst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3300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</TotalTime>
  <Words>455</Words>
  <Application>Microsoft Office PowerPoint</Application>
  <PresentationFormat>A4 (21x29,7 cm)</PresentationFormat>
  <Paragraphs>78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Standarddesign</vt:lpstr>
      <vt:lpstr>Progetto INOLTRA Un nuovo Sistema di Bigliettazione Elettronica per sperimentare un SBE per le esigenze di un’intera Regione </vt:lpstr>
      <vt:lpstr>La proposta tecnica</vt:lpstr>
      <vt:lpstr>Soggetti partecipanti</vt:lpstr>
      <vt:lpstr>Sistema Regionale</vt:lpstr>
      <vt:lpstr>Caratteristiche generali</vt:lpstr>
      <vt:lpstr>Articolazione</vt:lpstr>
      <vt:lpstr>Schema a blocchi generale</vt:lpstr>
      <vt:lpstr>Presentazione standard di PowerPoint</vt:lpstr>
      <vt:lpstr>Carte Senza Contatto</vt:lpstr>
      <vt:lpstr>Biglietti Senza Contatto</vt:lpstr>
      <vt:lpstr>Biglietterie aziendali</vt:lpstr>
      <vt:lpstr>Biglietterie aziendali</vt:lpstr>
      <vt:lpstr>Biglietterie aziendali</vt:lpstr>
      <vt:lpstr>Rivendite (bar, edicole ecc.) - opzione</vt:lpstr>
      <vt:lpstr>Apparati a bordo (da definire)</vt:lpstr>
      <vt:lpstr>Soluzioni per gli ispettori</vt:lpstr>
      <vt:lpstr>A terra (opzione)</vt:lpstr>
      <vt:lpstr>Concentrazione e reporting</vt:lpstr>
      <vt:lpstr>Proposta di progetto</vt:lpstr>
      <vt:lpstr>Vincoli da precedenti forniture</vt:lpstr>
      <vt:lpstr>Architettura di integrazione</vt:lpstr>
      <vt:lpstr>Esempio di possibili titoli del consorzio</vt:lpstr>
    </vt:vector>
  </TitlesOfParts>
  <Manager>Eckel</Manager>
  <Company>Siemens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Badelt</dc:creator>
  <dc:description>New Layout, Stand: April 2003</dc:description>
  <cp:lastModifiedBy>UTENTE STANDARD</cp:lastModifiedBy>
  <cp:revision>381</cp:revision>
  <cp:lastPrinted>2013-07-29T14:29:09Z</cp:lastPrinted>
  <dcterms:created xsi:type="dcterms:W3CDTF">2003-04-22T11:57:31Z</dcterms:created>
  <dcterms:modified xsi:type="dcterms:W3CDTF">2014-11-27T07:32:56Z</dcterms:modified>
</cp:coreProperties>
</file>